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6" r:id="rId4"/>
    <p:sldId id="258" r:id="rId5"/>
    <p:sldId id="259" r:id="rId6"/>
    <p:sldId id="260" r:id="rId7"/>
    <p:sldId id="261" r:id="rId8"/>
    <p:sldId id="262" r:id="rId9"/>
    <p:sldId id="267" r:id="rId10"/>
    <p:sldId id="265" r:id="rId11"/>
    <p:sldId id="263" r:id="rId12"/>
    <p:sldId id="26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C6E0"/>
    <a:srgbClr val="E45652"/>
    <a:srgbClr val="1D71B8"/>
    <a:srgbClr val="2A4D7D"/>
    <a:srgbClr val="0E7CB6"/>
    <a:srgbClr val="F3A54B"/>
    <a:srgbClr val="36A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3" d="100"/>
          <a:sy n="63" d="100"/>
        </p:scale>
        <p:origin x="804"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78E-47FD-86CD-D71849E34BDB}"/>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78E-47FD-86CD-D71849E34BDB}"/>
            </c:ext>
          </c:extLst>
        </c:ser>
        <c:ser>
          <c:idx val="2"/>
          <c:order val="2"/>
          <c:tx>
            <c:strRef>
              <c:f>Tabelle1!$D$1</c:f>
              <c:strCache>
                <c:ptCount val="1"/>
                <c:pt idx="0">
                  <c:v>Datenreihe 3</c:v>
                </c:pt>
              </c:strCache>
            </c:strRef>
          </c:tx>
          <c:spPr>
            <a:solidFill>
              <a:schemeClr val="accent3"/>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78E-47FD-86CD-D71849E34BDB}"/>
            </c:ext>
          </c:extLst>
        </c:ser>
        <c:dLbls>
          <c:showLegendKey val="0"/>
          <c:showVal val="0"/>
          <c:showCatName val="0"/>
          <c:showSerName val="0"/>
          <c:showPercent val="0"/>
          <c:showBubbleSize val="0"/>
        </c:dLbls>
        <c:gapWidth val="219"/>
        <c:overlap val="-27"/>
        <c:axId val="1624649456"/>
        <c:axId val="146837279"/>
      </c:barChart>
      <c:catAx>
        <c:axId val="162464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837279"/>
        <c:crosses val="autoZero"/>
        <c:auto val="1"/>
        <c:lblAlgn val="ctr"/>
        <c:lblOffset val="100"/>
        <c:noMultiLvlLbl val="0"/>
      </c:catAx>
      <c:valAx>
        <c:axId val="146837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464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4873E-34D9-4011-B823-45C4AD2A9FC6}" type="doc">
      <dgm:prSet loTypeId="urn:microsoft.com/office/officeart/2017/3/layout/HorizontalPathTimeline" loCatId="other" qsTypeId="urn:microsoft.com/office/officeart/2005/8/quickstyle/simple1" qsCatId="simple" csTypeId="urn:microsoft.com/office/officeart/2005/8/colors/colorful5" csCatId="colorful" phldr="1"/>
      <dgm:spPr/>
      <dgm:t>
        <a:bodyPr/>
        <a:lstStyle/>
        <a:p>
          <a:endParaRPr lang="en-US"/>
        </a:p>
      </dgm:t>
    </dgm:pt>
    <dgm:pt modelId="{D0C06EB0-D7EF-45E3-95AD-C3986984C27E}">
      <dgm:prSet phldrT="[Text]" phldr="0" custT="1"/>
      <dgm:spPr/>
      <dgm:t>
        <a:bodyPr/>
        <a:lstStyle/>
        <a:p>
          <a:pPr>
            <a:defRPr b="1"/>
          </a:pPr>
          <a:r>
            <a:rPr lang="en-US" sz="1400" dirty="0">
              <a:latin typeface="Arial" panose="020B0604020202020204" pitchFamily="34" charset="0"/>
              <a:cs typeface="Arial" panose="020B0604020202020204" pitchFamily="34" charset="0"/>
            </a:rPr>
            <a:t>Title</a:t>
          </a:r>
        </a:p>
      </dgm:t>
    </dgm:pt>
    <dgm:pt modelId="{0BB155BD-DA20-44C2-8CB4-CB3D3770A527}" type="parTrans" cxnId="{97993EA3-CE7B-4009-B7CE-BFB111FBE521}">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6F918279-79F1-4A08-BB84-2DE055676D74}" type="sibTrans" cxnId="{97993EA3-CE7B-4009-B7CE-BFB111FBE521}">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4E599684-CBE7-4BF6-B041-7B59A5AE3CF2}">
      <dgm:prSet phldrT="[Text]" custT="1"/>
      <dgm:spPr/>
      <dgm:t>
        <a:bodyPr/>
        <a:lstStyle/>
        <a:p>
          <a:r>
            <a:rPr lang="de-DE" sz="1400" b="0" i="0" u="none" dirty="0" err="1">
              <a:latin typeface="Arial" panose="020B0604020202020204" pitchFamily="34" charset="0"/>
              <a:cs typeface="Arial" panose="020B0604020202020204" pitchFamily="34" charset="0"/>
            </a:rPr>
            <a:t>Lorem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ipsum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dolor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sit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amet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consetetur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sadipscing</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elitr</a:t>
          </a:r>
          <a:r>
            <a:rPr lang="de-DE" sz="1400" b="0" i="0" u="none" dirty="0">
              <a:latin typeface="Arial" panose="020B0604020202020204" pitchFamily="34" charset="0"/>
              <a:cs typeface="Arial" panose="020B0604020202020204" pitchFamily="34" charset="0"/>
            </a:rPr>
            <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nonumy</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eirmod</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tempor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invidunt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ut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labore</a:t>
          </a:r>
          <a:r>
            <a:rPr lang="de-DE" sz="1400" b="0" i="0" u="none" dirty="0">
              <a:latin typeface="Arial" panose="020B0604020202020204" pitchFamily="34" charset="0"/>
              <a:cs typeface="Arial" panose="020B0604020202020204" pitchFamily="34" charset="0"/>
            </a:rPr>
            <a:t> et </a:t>
          </a:r>
          <a:r>
            <a:rPr lang="de-DE" sz="1400" b="0" i="0" u="none" dirty="0" err="1">
              <a:latin typeface="Arial" panose="020B0604020202020204" pitchFamily="34" charset="0"/>
              <a:cs typeface="Arial" panose="020B0604020202020204" pitchFamily="34" charset="0"/>
            </a:rPr>
            <a:t>dolore</a:t>
          </a:r>
          <a:r>
            <a:rPr lang="de-DE" sz="1400" b="0" i="0" u="none" dirty="0">
              <a:latin typeface="Arial" panose="020B0604020202020204" pitchFamily="34" charset="0"/>
              <a:cs typeface="Arial" panose="020B0604020202020204" pitchFamily="34" charset="0"/>
            </a:rPr>
            <a:t> magna </a:t>
          </a:r>
          <a:r>
            <a:rPr lang="de-DE" sz="1400" b="0" i="0" u="none" dirty="0" err="1">
              <a:latin typeface="Arial" panose="020B0604020202020204" pitchFamily="34" charset="0"/>
              <a:cs typeface="Arial" panose="020B0604020202020204" pitchFamily="34" charset="0"/>
            </a:rPr>
            <a:t>aliquyam</a:t>
          </a:r>
          <a:r>
            <a:rPr lang="de-DE" sz="1400" b="0" i="0" u="none" dirty="0">
              <a:latin typeface="Arial" panose="020B0604020202020204" pitchFamily="34" charset="0"/>
              <a:cs typeface="Arial" panose="020B0604020202020204" pitchFamily="34" charset="0"/>
            </a:rPr>
            <a:t> erat,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voluptua</a:t>
          </a:r>
          <a:r>
            <a:rPr lang="de-DE" sz="1400" b="0" i="0" u="none"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A8AAC60B-A805-4BF6-9EA5-E87AC2902868}" type="parTrans" cxnId="{841D665D-B707-471F-BD09-964D3951145A}">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BF909935-A6E2-4FB3-A57D-3F1AE3109B2D}" type="sibTrans" cxnId="{841D665D-B707-471F-BD09-964D3951145A}">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4B3BEF5E-080D-4FEE-B522-70B46FFD0660}">
      <dgm:prSet phldrT="[Text]" phldr="0" custT="1"/>
      <dgm:spPr/>
      <dgm:t>
        <a:bodyPr/>
        <a:lstStyle/>
        <a:p>
          <a:pPr>
            <a:defRPr b="1"/>
          </a:pPr>
          <a:r>
            <a:rPr lang="en-US" sz="1400" dirty="0">
              <a:latin typeface="Arial" panose="020B0604020202020204" pitchFamily="34" charset="0"/>
              <a:cs typeface="Arial" panose="020B0604020202020204" pitchFamily="34" charset="0"/>
            </a:rPr>
            <a:t>Title</a:t>
          </a:r>
        </a:p>
      </dgm:t>
    </dgm:pt>
    <dgm:pt modelId="{06017295-6984-41E0-8693-8EB293EF8566}" type="parTrans" cxnId="{9A613993-1976-4C90-B719-959774EC46C8}">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39F905D4-BCDD-42A3-91CF-0746D3124C5E}" type="sibTrans" cxnId="{9A613993-1976-4C90-B719-959774EC46C8}">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DB8AF9DD-B1C3-4C20-BD21-C6C7FF671A92}">
      <dgm:prSet phldrT="[Text]" custT="1"/>
      <dgm:spPr/>
      <dgm:t>
        <a:bodyPr/>
        <a:lstStyle/>
        <a:p>
          <a:r>
            <a:rPr lang="de-DE" sz="1400" b="0" i="0" u="none" dirty="0" err="1">
              <a:latin typeface="Arial" panose="020B0604020202020204" pitchFamily="34" charset="0"/>
              <a:cs typeface="Arial" panose="020B0604020202020204" pitchFamily="34" charset="0"/>
            </a:rPr>
            <a:t>Lorem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ipsum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dolor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sit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amet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consetetur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sadipscing</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elitr</a:t>
          </a:r>
          <a:r>
            <a:rPr lang="de-DE" sz="1400" b="0" i="0" u="none" dirty="0">
              <a:latin typeface="Arial" panose="020B0604020202020204" pitchFamily="34" charset="0"/>
              <a:cs typeface="Arial" panose="020B0604020202020204" pitchFamily="34" charset="0"/>
            </a:rPr>
            <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nonumy</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eirmod</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tempor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invidunt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ut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labore</a:t>
          </a:r>
          <a:r>
            <a:rPr lang="de-DE" sz="1400" b="0" i="0" u="none" dirty="0">
              <a:latin typeface="Arial" panose="020B0604020202020204" pitchFamily="34" charset="0"/>
              <a:cs typeface="Arial" panose="020B0604020202020204" pitchFamily="34" charset="0"/>
            </a:rPr>
            <a:t> et </a:t>
          </a:r>
          <a:r>
            <a:rPr lang="de-DE" sz="1400" b="0" i="0" u="none" dirty="0" err="1">
              <a:latin typeface="Arial" panose="020B0604020202020204" pitchFamily="34" charset="0"/>
              <a:cs typeface="Arial" panose="020B0604020202020204" pitchFamily="34" charset="0"/>
            </a:rPr>
            <a:t>dolore</a:t>
          </a:r>
          <a:r>
            <a:rPr lang="de-DE" sz="1400" b="0" i="0" u="none" dirty="0">
              <a:latin typeface="Arial" panose="020B0604020202020204" pitchFamily="34" charset="0"/>
              <a:cs typeface="Arial" panose="020B0604020202020204" pitchFamily="34" charset="0"/>
            </a:rPr>
            <a:t> magna </a:t>
          </a:r>
          <a:r>
            <a:rPr lang="de-DE" sz="1400" b="0" i="0" u="none" dirty="0" err="1">
              <a:latin typeface="Arial" panose="020B0604020202020204" pitchFamily="34" charset="0"/>
              <a:cs typeface="Arial" panose="020B0604020202020204" pitchFamily="34" charset="0"/>
            </a:rPr>
            <a:t>aliquyam</a:t>
          </a:r>
          <a:r>
            <a:rPr lang="de-DE" sz="1400" b="0" i="0" u="none" dirty="0">
              <a:latin typeface="Arial" panose="020B0604020202020204" pitchFamily="34" charset="0"/>
              <a:cs typeface="Arial" panose="020B0604020202020204" pitchFamily="34" charset="0"/>
            </a:rPr>
            <a:t> erat,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voluptua</a:t>
          </a:r>
          <a:r>
            <a:rPr lang="de-DE" sz="1400" b="0" i="0" u="none"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DF70DEA5-E7DD-4AA9-B1CC-992432C16744}" type="parTrans" cxnId="{D6373D48-D8B0-4539-A4A4-81DB907C07C1}">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428A9B80-64FA-44ED-87FF-F7A0D539842F}" type="sibTrans" cxnId="{D6373D48-D8B0-4539-A4A4-81DB907C07C1}">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406B4493-A90D-40A8-B02D-BA06CB04BF3C}">
      <dgm:prSet phldrT="[Text]" phldr="0" custT="1"/>
      <dgm:spPr/>
      <dgm:t>
        <a:bodyPr/>
        <a:lstStyle/>
        <a:p>
          <a:pPr>
            <a:defRPr b="1"/>
          </a:pPr>
          <a:r>
            <a:rPr lang="en-US" sz="1400" dirty="0">
              <a:latin typeface="Arial" panose="020B0604020202020204" pitchFamily="34" charset="0"/>
              <a:cs typeface="Arial" panose="020B0604020202020204" pitchFamily="34" charset="0"/>
            </a:rPr>
            <a:t>Title</a:t>
          </a:r>
        </a:p>
      </dgm:t>
    </dgm:pt>
    <dgm:pt modelId="{2E2A0F75-F224-4A80-ACB5-1C4956E37E23}" type="parTrans" cxnId="{F712E336-0730-4454-AAED-A8EC704ECFC8}">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B6B5896F-38E7-450F-A826-9964A8F0DE0E}" type="sibTrans" cxnId="{F712E336-0730-4454-AAED-A8EC704ECFC8}">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20D34FCC-0F35-496C-B2E7-3FBCA3E29C37}">
      <dgm:prSet phldrT="[Text]" custT="1"/>
      <dgm:spPr/>
      <dgm:t>
        <a:bodyPr/>
        <a:lstStyle/>
        <a:p>
          <a:r>
            <a:rPr lang="de-DE" sz="1400" b="0" i="0" u="none" dirty="0" err="1">
              <a:latin typeface="Arial" panose="020B0604020202020204" pitchFamily="34" charset="0"/>
              <a:cs typeface="Arial" panose="020B0604020202020204" pitchFamily="34" charset="0"/>
            </a:rPr>
            <a:t>Lorem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ipsum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dolor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sit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amet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consetetur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sadipscing</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elitr</a:t>
          </a:r>
          <a:r>
            <a:rPr lang="de-DE" sz="1400" b="0" i="0" u="none" dirty="0">
              <a:latin typeface="Arial" panose="020B0604020202020204" pitchFamily="34" charset="0"/>
              <a:cs typeface="Arial" panose="020B0604020202020204" pitchFamily="34" charset="0"/>
            </a:rPr>
            <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nonumy</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eirmod</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tempor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invidunt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ut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labore</a:t>
          </a:r>
          <a:r>
            <a:rPr lang="de-DE" sz="1400" b="0" i="0" u="none" dirty="0">
              <a:latin typeface="Arial" panose="020B0604020202020204" pitchFamily="34" charset="0"/>
              <a:cs typeface="Arial" panose="020B0604020202020204" pitchFamily="34" charset="0"/>
            </a:rPr>
            <a:t> et </a:t>
          </a:r>
          <a:r>
            <a:rPr lang="de-DE" sz="1400" b="0" i="0" u="none" dirty="0" err="1">
              <a:latin typeface="Arial" panose="020B0604020202020204" pitchFamily="34" charset="0"/>
              <a:cs typeface="Arial" panose="020B0604020202020204" pitchFamily="34" charset="0"/>
            </a:rPr>
            <a:t>dolore</a:t>
          </a:r>
          <a:r>
            <a:rPr lang="de-DE" sz="1400" b="0" i="0" u="none" dirty="0">
              <a:latin typeface="Arial" panose="020B0604020202020204" pitchFamily="34" charset="0"/>
              <a:cs typeface="Arial" panose="020B0604020202020204" pitchFamily="34" charset="0"/>
            </a:rPr>
            <a:t> magna </a:t>
          </a:r>
          <a:r>
            <a:rPr lang="de-DE" sz="1400" b="0" i="0" u="none" dirty="0" err="1">
              <a:latin typeface="Arial" panose="020B0604020202020204" pitchFamily="34" charset="0"/>
              <a:cs typeface="Arial" panose="020B0604020202020204" pitchFamily="34" charset="0"/>
            </a:rPr>
            <a:t>aliquyam</a:t>
          </a:r>
          <a:r>
            <a:rPr lang="de-DE" sz="1400" b="0" i="0" u="none" dirty="0">
              <a:latin typeface="Arial" panose="020B0604020202020204" pitchFamily="34" charset="0"/>
              <a:cs typeface="Arial" panose="020B0604020202020204" pitchFamily="34" charset="0"/>
            </a:rPr>
            <a:t> erat,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voluptua</a:t>
          </a:r>
          <a:r>
            <a:rPr lang="de-DE" sz="1400" b="0" i="0" u="none"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CE74B72C-B89D-46FE-831F-2D7619996546}" type="parTrans" cxnId="{8F51CEF3-D7F7-4496-8E39-A74D3407581F}">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927D4900-D936-4E0F-AEA8-71096C4E0FED}" type="sibTrans" cxnId="{8F51CEF3-D7F7-4496-8E39-A74D3407581F}">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B510D331-3C37-4C52-88F7-7D5F73B475D4}">
      <dgm:prSet phldrT="[Text]" phldr="0" custT="1"/>
      <dgm:spPr/>
      <dgm:t>
        <a:bodyPr/>
        <a:lstStyle/>
        <a:p>
          <a:pPr>
            <a:defRPr b="1"/>
          </a:pPr>
          <a:r>
            <a:rPr lang="en-US" sz="1400" dirty="0">
              <a:latin typeface="Arial" panose="020B0604020202020204" pitchFamily="34" charset="0"/>
              <a:cs typeface="Arial" panose="020B0604020202020204" pitchFamily="34" charset="0"/>
            </a:rPr>
            <a:t>Title</a:t>
          </a:r>
        </a:p>
      </dgm:t>
    </dgm:pt>
    <dgm:pt modelId="{398F5480-7365-4006-835D-77B9E6A25983}" type="parTrans" cxnId="{0AEE03AD-B0A8-4E99-8053-4664FDD2E430}">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367F77DB-ABFF-429A-8FC2-B52BF270F68E}" type="sibTrans" cxnId="{0AEE03AD-B0A8-4E99-8053-4664FDD2E430}">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18961926-301C-44E1-9A47-D7A977A9BC11}">
      <dgm:prSet phldrT="[Text]" phldr="0" custT="1"/>
      <dgm:spPr/>
      <dgm:t>
        <a:bodyPr/>
        <a:lstStyle/>
        <a:p>
          <a:r>
            <a:rPr lang="de-DE" sz="1400" b="0" i="0" u="none" dirty="0" err="1">
              <a:latin typeface="Arial" panose="020B0604020202020204" pitchFamily="34" charset="0"/>
              <a:cs typeface="Arial" panose="020B0604020202020204" pitchFamily="34" charset="0"/>
            </a:rPr>
            <a:t>Lorem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ipsum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dolor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sit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amet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consetetur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sadipscing</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elitr</a:t>
          </a:r>
          <a:r>
            <a:rPr lang="de-DE" sz="1400" b="0" i="0" u="none" dirty="0">
              <a:latin typeface="Arial" panose="020B0604020202020204" pitchFamily="34" charset="0"/>
              <a:cs typeface="Arial" panose="020B0604020202020204" pitchFamily="34" charset="0"/>
            </a:rPr>
            <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nonumy</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eirmod</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tempor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invidunt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ut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labore</a:t>
          </a:r>
          <a:r>
            <a:rPr lang="de-DE" sz="1400" b="0" i="0" u="none" dirty="0">
              <a:latin typeface="Arial" panose="020B0604020202020204" pitchFamily="34" charset="0"/>
              <a:cs typeface="Arial" panose="020B0604020202020204" pitchFamily="34" charset="0"/>
            </a:rPr>
            <a:t> et </a:t>
          </a:r>
          <a:r>
            <a:rPr lang="de-DE" sz="1400" b="0" i="0" u="none" dirty="0" err="1">
              <a:latin typeface="Arial" panose="020B0604020202020204" pitchFamily="34" charset="0"/>
              <a:cs typeface="Arial" panose="020B0604020202020204" pitchFamily="34" charset="0"/>
            </a:rPr>
            <a:t>dolore</a:t>
          </a:r>
          <a:r>
            <a:rPr lang="de-DE" sz="1400" b="0" i="0" u="none" dirty="0">
              <a:latin typeface="Arial" panose="020B0604020202020204" pitchFamily="34" charset="0"/>
              <a:cs typeface="Arial" panose="020B0604020202020204" pitchFamily="34" charset="0"/>
            </a:rPr>
            <a:t> magna </a:t>
          </a:r>
          <a:r>
            <a:rPr lang="de-DE" sz="1400" b="0" i="0" u="none" dirty="0" err="1">
              <a:latin typeface="Arial" panose="020B0604020202020204" pitchFamily="34" charset="0"/>
              <a:cs typeface="Arial" panose="020B0604020202020204" pitchFamily="34" charset="0"/>
            </a:rPr>
            <a:t>aliquyam</a:t>
          </a:r>
          <a:r>
            <a:rPr lang="de-DE" sz="1400" b="0" i="0" u="none" dirty="0">
              <a:latin typeface="Arial" panose="020B0604020202020204" pitchFamily="34" charset="0"/>
              <a:cs typeface="Arial" panose="020B0604020202020204" pitchFamily="34" charset="0"/>
            </a:rPr>
            <a:t> erat,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voluptua</a:t>
          </a:r>
          <a:r>
            <a:rPr lang="de-DE" sz="1400" b="0" i="0" u="none"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81E4A02F-5B3D-4730-905E-26FA4F4D82B7}" type="parTrans" cxnId="{2E29CB5A-A09A-4060-B826-AE04269E70B5}">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75DE58C7-C123-4BFF-A202-569D9552BC6D}" type="sibTrans" cxnId="{2E29CB5A-A09A-4060-B826-AE04269E70B5}">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EE1E2388-05A7-4F6A-A4D8-E575A8B64F8F}">
      <dgm:prSet phldrT="[Text]" phldr="0" custT="1"/>
      <dgm:spPr/>
      <dgm:t>
        <a:bodyPr/>
        <a:lstStyle/>
        <a:p>
          <a:pPr>
            <a:defRPr b="1"/>
          </a:pPr>
          <a:r>
            <a:rPr lang="en-US" sz="1400" dirty="0">
              <a:latin typeface="Arial" panose="020B0604020202020204" pitchFamily="34" charset="0"/>
              <a:cs typeface="Arial" panose="020B0604020202020204" pitchFamily="34" charset="0"/>
            </a:rPr>
            <a:t>Title</a:t>
          </a:r>
        </a:p>
      </dgm:t>
    </dgm:pt>
    <dgm:pt modelId="{D2F98A81-FDB3-4B4B-A5A0-204E6B61EC1E}" type="parTrans" cxnId="{A693BDA8-10EB-4B66-8600-3E05FDE8FE2D}">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AB5D91BF-CBD4-4B51-9FBC-18D3C3BE95C6}" type="sibTrans" cxnId="{A693BDA8-10EB-4B66-8600-3E05FDE8FE2D}">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ABB612A5-7312-44DD-ACCB-DC1575749DDE}">
      <dgm:prSet phldrT="[Text]" phldr="0" custT="1"/>
      <dgm:spPr/>
      <dgm:t>
        <a:bodyPr/>
        <a:lstStyle/>
        <a:p>
          <a:r>
            <a:rPr lang="de-DE" sz="1400" b="0" i="0" u="none" dirty="0" err="1">
              <a:latin typeface="Arial" panose="020B0604020202020204" pitchFamily="34" charset="0"/>
              <a:cs typeface="Arial" panose="020B0604020202020204" pitchFamily="34" charset="0"/>
            </a:rPr>
            <a:t>Lorem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ipsum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dolor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sit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amet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consetetur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sadipscing</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elitr</a:t>
          </a:r>
          <a:r>
            <a:rPr lang="de-DE" sz="1400" b="0" i="0" u="none" dirty="0">
              <a:latin typeface="Arial" panose="020B0604020202020204" pitchFamily="34" charset="0"/>
              <a:cs typeface="Arial" panose="020B0604020202020204" pitchFamily="34" charset="0"/>
            </a:rPr>
            <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nonumy</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eirmod</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tempor</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invidunt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ut</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labore</a:t>
          </a:r>
          <a:r>
            <a:rPr lang="de-DE" sz="1400" b="0" i="0" u="none" dirty="0">
              <a:latin typeface="Arial" panose="020B0604020202020204" pitchFamily="34" charset="0"/>
              <a:cs typeface="Arial" panose="020B0604020202020204" pitchFamily="34" charset="0"/>
            </a:rPr>
            <a:t> et </a:t>
          </a:r>
          <a:r>
            <a:rPr lang="de-DE" sz="1400" b="0" i="0" u="none" dirty="0" err="1">
              <a:latin typeface="Arial" panose="020B0604020202020204" pitchFamily="34" charset="0"/>
              <a:cs typeface="Arial" panose="020B0604020202020204" pitchFamily="34" charset="0"/>
            </a:rPr>
            <a:t>dolore</a:t>
          </a:r>
          <a:r>
            <a:rPr lang="de-DE" sz="1400" b="0" i="0" u="none" dirty="0">
              <a:latin typeface="Arial" panose="020B0604020202020204" pitchFamily="34" charset="0"/>
              <a:cs typeface="Arial" panose="020B0604020202020204" pitchFamily="34" charset="0"/>
            </a:rPr>
            <a:t> magna </a:t>
          </a:r>
          <a:r>
            <a:rPr lang="de-DE" sz="1400" b="0" i="0" u="none" dirty="0" err="1">
              <a:latin typeface="Arial" panose="020B0604020202020204" pitchFamily="34" charset="0"/>
              <a:cs typeface="Arial" panose="020B0604020202020204" pitchFamily="34" charset="0"/>
            </a:rPr>
            <a:t>aliquyam</a:t>
          </a:r>
          <a:r>
            <a:rPr lang="de-DE" sz="1400" b="0" i="0" u="none" dirty="0">
              <a:latin typeface="Arial" panose="020B0604020202020204" pitchFamily="34" charset="0"/>
              <a:cs typeface="Arial" panose="020B0604020202020204" pitchFamily="34" charset="0"/>
            </a:rPr>
            <a:t> erat, sed </a:t>
          </a:r>
          <a:r>
            <a:rPr lang="de-DE" sz="1400" b="0" i="0" u="none" dirty="0" err="1">
              <a:latin typeface="Arial" panose="020B0604020202020204" pitchFamily="34" charset="0"/>
              <a:cs typeface="Arial" panose="020B0604020202020204" pitchFamily="34" charset="0"/>
            </a:rPr>
            <a:t>diam</a:t>
          </a:r>
          <a:r>
            <a:rPr lang="de-DE" sz="1400" b="0" i="0" u="none" dirty="0">
              <a:latin typeface="Arial" panose="020B0604020202020204" pitchFamily="34" charset="0"/>
              <a:cs typeface="Arial" panose="020B0604020202020204" pitchFamily="34" charset="0"/>
            </a:rPr>
            <a:t> </a:t>
          </a:r>
          <a:r>
            <a:rPr lang="de-DE" sz="1400" b="0" i="0" u="none" dirty="0" err="1">
              <a:latin typeface="Arial" panose="020B0604020202020204" pitchFamily="34" charset="0"/>
              <a:cs typeface="Arial" panose="020B0604020202020204" pitchFamily="34" charset="0"/>
            </a:rPr>
            <a:t>voluptua</a:t>
          </a:r>
          <a:r>
            <a:rPr lang="de-DE" sz="1400" b="0" i="0" u="none"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362FDBE7-25B1-4B76-B88E-FCCF1B21A213}" type="parTrans" cxnId="{797BC34A-780D-404F-BF21-46FE6E9D10B9}">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0CB3FDC2-4D36-428E-B9C0-0CF5100298FD}" type="sibTrans" cxnId="{797BC34A-780D-404F-BF21-46FE6E9D10B9}">
      <dgm:prSet/>
      <dgm:spPr/>
      <dgm:t>
        <a:bodyPr/>
        <a:lstStyle/>
        <a:p>
          <a:pPr>
            <a:lnSpc>
              <a:spcPct val="100000"/>
            </a:lnSpc>
            <a:spcBef>
              <a:spcPts val="300"/>
            </a:spcBef>
          </a:pPr>
          <a:endParaRPr lang="en-US" sz="1400">
            <a:latin typeface="Arial" panose="020B0604020202020204" pitchFamily="34" charset="0"/>
            <a:cs typeface="Arial" panose="020B0604020202020204" pitchFamily="34" charset="0"/>
          </a:endParaRPr>
        </a:p>
      </dgm:t>
    </dgm:pt>
    <dgm:pt modelId="{932CA750-36C5-4FBB-923A-29DF7B5A91E5}" type="pres">
      <dgm:prSet presAssocID="{E604873E-34D9-4011-B823-45C4AD2A9FC6}" presName="root" presStyleCnt="0">
        <dgm:presLayoutVars>
          <dgm:chMax/>
          <dgm:chPref/>
          <dgm:animLvl val="lvl"/>
        </dgm:presLayoutVars>
      </dgm:prSet>
      <dgm:spPr/>
    </dgm:pt>
    <dgm:pt modelId="{C5D1BC48-B762-488E-BF7E-9CDA82DFACEE}" type="pres">
      <dgm:prSet presAssocID="{E604873E-34D9-4011-B823-45C4AD2A9FC6}" presName="divider" presStyleLbl="node1" presStyleIdx="0" presStyleCnt="1"/>
      <dgm:spPr/>
    </dgm:pt>
    <dgm:pt modelId="{03618986-EF2F-440D-8403-283058C2987B}" type="pres">
      <dgm:prSet presAssocID="{E604873E-34D9-4011-B823-45C4AD2A9FC6}" presName="nodes" presStyleCnt="0">
        <dgm:presLayoutVars>
          <dgm:chMax/>
          <dgm:chPref/>
          <dgm:animLvl val="lvl"/>
        </dgm:presLayoutVars>
      </dgm:prSet>
      <dgm:spPr/>
    </dgm:pt>
    <dgm:pt modelId="{3B7C76B3-9A15-41E9-ABC3-698AB66EEDEB}" type="pres">
      <dgm:prSet presAssocID="{D0C06EB0-D7EF-45E3-95AD-C3986984C27E}" presName="composite" presStyleCnt="0"/>
      <dgm:spPr/>
    </dgm:pt>
    <dgm:pt modelId="{0A2DB98E-12CB-44AC-A271-FA81A963AC9D}" type="pres">
      <dgm:prSet presAssocID="{D0C06EB0-D7EF-45E3-95AD-C3986984C27E}" presName="L1TextContainer" presStyleLbl="revTx" presStyleIdx="0" presStyleCnt="5">
        <dgm:presLayoutVars>
          <dgm:chMax val="1"/>
          <dgm:chPref val="1"/>
          <dgm:bulletEnabled val="1"/>
        </dgm:presLayoutVars>
      </dgm:prSet>
      <dgm:spPr/>
    </dgm:pt>
    <dgm:pt modelId="{27709FD2-3216-4BCF-9F74-FD4CEFA3A9ED}" type="pres">
      <dgm:prSet presAssocID="{D0C06EB0-D7EF-45E3-95AD-C3986984C27E}" presName="L2TextContainerWrapper" presStyleCnt="0">
        <dgm:presLayoutVars>
          <dgm:chMax val="0"/>
          <dgm:chPref val="0"/>
          <dgm:bulletEnabled val="1"/>
        </dgm:presLayoutVars>
      </dgm:prSet>
      <dgm:spPr/>
    </dgm:pt>
    <dgm:pt modelId="{CD7A980D-5441-4C5A-B155-C2A021C3D0DD}" type="pres">
      <dgm:prSet presAssocID="{D0C06EB0-D7EF-45E3-95AD-C3986984C27E}" presName="L2TextContainer" presStyleLbl="bgAccFollowNode1" presStyleIdx="0" presStyleCnt="5"/>
      <dgm:spPr/>
    </dgm:pt>
    <dgm:pt modelId="{EC43CE52-5C8B-407E-A382-D1268E523743}" type="pres">
      <dgm:prSet presAssocID="{D0C06EB0-D7EF-45E3-95AD-C3986984C27E}" presName="FlexibleEmptyPlaceHolder" presStyleCnt="0"/>
      <dgm:spPr/>
    </dgm:pt>
    <dgm:pt modelId="{87C15291-AEBC-4F1E-BB11-F23971968E4A}" type="pres">
      <dgm:prSet presAssocID="{D0C06EB0-D7EF-45E3-95AD-C3986984C27E}" presName="ConnectLine" presStyleLbl="alignNode1" presStyleIdx="0"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4E6C086A-07A1-49AA-A5A9-2A0B949C7E99}" type="pres">
      <dgm:prSet presAssocID="{D0C06EB0-D7EF-45E3-95AD-C3986984C27E}"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CCF0635D-7E1B-4FF0-B23E-6E3FFAF0187C}" type="pres">
      <dgm:prSet presAssocID="{D0C06EB0-D7EF-45E3-95AD-C3986984C27E}" presName="EmptyPlaceHolder" presStyleCnt="0"/>
      <dgm:spPr/>
    </dgm:pt>
    <dgm:pt modelId="{53BBE295-ADA1-45B2-9B2A-E4439C63A887}" type="pres">
      <dgm:prSet presAssocID="{6F918279-79F1-4A08-BB84-2DE055676D74}" presName="spaceBetweenRectangles" presStyleCnt="0"/>
      <dgm:spPr/>
    </dgm:pt>
    <dgm:pt modelId="{E3013DA7-D413-41BE-9E81-B2A45F6CDF77}" type="pres">
      <dgm:prSet presAssocID="{4B3BEF5E-080D-4FEE-B522-70B46FFD0660}" presName="composite" presStyleCnt="0"/>
      <dgm:spPr/>
    </dgm:pt>
    <dgm:pt modelId="{E7F88204-0CA2-4C46-B02A-29D432AB1EB7}" type="pres">
      <dgm:prSet presAssocID="{4B3BEF5E-080D-4FEE-B522-70B46FFD0660}" presName="L1TextContainer" presStyleLbl="revTx" presStyleIdx="1" presStyleCnt="5">
        <dgm:presLayoutVars>
          <dgm:chMax val="1"/>
          <dgm:chPref val="1"/>
          <dgm:bulletEnabled val="1"/>
        </dgm:presLayoutVars>
      </dgm:prSet>
      <dgm:spPr/>
    </dgm:pt>
    <dgm:pt modelId="{8CAAB770-0AB9-4D31-A1B1-5A675C95D664}" type="pres">
      <dgm:prSet presAssocID="{4B3BEF5E-080D-4FEE-B522-70B46FFD0660}" presName="L2TextContainerWrapper" presStyleCnt="0">
        <dgm:presLayoutVars>
          <dgm:chMax val="0"/>
          <dgm:chPref val="0"/>
          <dgm:bulletEnabled val="1"/>
        </dgm:presLayoutVars>
      </dgm:prSet>
      <dgm:spPr/>
    </dgm:pt>
    <dgm:pt modelId="{51FEFD34-D680-431C-AC44-012B4D99C277}" type="pres">
      <dgm:prSet presAssocID="{4B3BEF5E-080D-4FEE-B522-70B46FFD0660}" presName="L2TextContainer" presStyleLbl="bgAccFollowNode1" presStyleIdx="1" presStyleCnt="5"/>
      <dgm:spPr/>
    </dgm:pt>
    <dgm:pt modelId="{3AB85E24-E56F-4866-BA4C-2F61045077CD}" type="pres">
      <dgm:prSet presAssocID="{4B3BEF5E-080D-4FEE-B522-70B46FFD0660}" presName="FlexibleEmptyPlaceHolder" presStyleCnt="0"/>
      <dgm:spPr/>
    </dgm:pt>
    <dgm:pt modelId="{CF581527-BD03-46E2-B01B-848601BE686D}" type="pres">
      <dgm:prSet presAssocID="{4B3BEF5E-080D-4FEE-B522-70B46FFD0660}" presName="ConnectLine" presStyleLbl="alignNode1" presStyleIdx="1" presStyleCnt="5"/>
      <dgm:spPr>
        <a:solidFill>
          <a:schemeClr val="accent5">
            <a:hueOff val="-599983"/>
            <a:satOff val="6883"/>
            <a:lumOff val="10882"/>
            <a:alphaOff val="0"/>
          </a:schemeClr>
        </a:solidFill>
        <a:ln w="6350" cap="flat" cmpd="sng" algn="ctr">
          <a:solidFill>
            <a:schemeClr val="accent5">
              <a:hueOff val="-599983"/>
              <a:satOff val="6883"/>
              <a:lumOff val="10882"/>
              <a:alphaOff val="0"/>
            </a:schemeClr>
          </a:solidFill>
          <a:prstDash val="dash"/>
          <a:miter lim="800000"/>
        </a:ln>
        <a:effectLst/>
      </dgm:spPr>
    </dgm:pt>
    <dgm:pt modelId="{87CBBACC-C115-48BD-9563-4AD8F5A27234}" type="pres">
      <dgm:prSet presAssocID="{4B3BEF5E-080D-4FEE-B522-70B46FFD0660}"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D151CB89-C46B-4A54-8445-270B818297F5}" type="pres">
      <dgm:prSet presAssocID="{4B3BEF5E-080D-4FEE-B522-70B46FFD0660}" presName="EmptyPlaceHolder" presStyleCnt="0"/>
      <dgm:spPr/>
    </dgm:pt>
    <dgm:pt modelId="{14644381-51A3-47DC-BD53-718253873CE3}" type="pres">
      <dgm:prSet presAssocID="{39F905D4-BCDD-42A3-91CF-0746D3124C5E}" presName="spaceBetweenRectangles" presStyleCnt="0"/>
      <dgm:spPr/>
    </dgm:pt>
    <dgm:pt modelId="{A19490FE-2862-4FAC-9536-B0E8D029F478}" type="pres">
      <dgm:prSet presAssocID="{406B4493-A90D-40A8-B02D-BA06CB04BF3C}" presName="composite" presStyleCnt="0"/>
      <dgm:spPr/>
    </dgm:pt>
    <dgm:pt modelId="{503E2E0C-528D-4B96-B61D-1C3F44FFC164}" type="pres">
      <dgm:prSet presAssocID="{406B4493-A90D-40A8-B02D-BA06CB04BF3C}" presName="L1TextContainer" presStyleLbl="revTx" presStyleIdx="2" presStyleCnt="5">
        <dgm:presLayoutVars>
          <dgm:chMax val="1"/>
          <dgm:chPref val="1"/>
          <dgm:bulletEnabled val="1"/>
        </dgm:presLayoutVars>
      </dgm:prSet>
      <dgm:spPr/>
    </dgm:pt>
    <dgm:pt modelId="{DC1D6388-D73A-489E-9F74-BB24DA3C2895}" type="pres">
      <dgm:prSet presAssocID="{406B4493-A90D-40A8-B02D-BA06CB04BF3C}" presName="L2TextContainerWrapper" presStyleCnt="0">
        <dgm:presLayoutVars>
          <dgm:chMax val="0"/>
          <dgm:chPref val="0"/>
          <dgm:bulletEnabled val="1"/>
        </dgm:presLayoutVars>
      </dgm:prSet>
      <dgm:spPr/>
    </dgm:pt>
    <dgm:pt modelId="{341D02C6-3F64-4DF2-AFB2-F620E7B389D9}" type="pres">
      <dgm:prSet presAssocID="{406B4493-A90D-40A8-B02D-BA06CB04BF3C}" presName="L2TextContainer" presStyleLbl="bgAccFollowNode1" presStyleIdx="2" presStyleCnt="5" custLinFactNeighborX="-2" custLinFactNeighborY="-435"/>
      <dgm:spPr/>
    </dgm:pt>
    <dgm:pt modelId="{148856CE-7B6D-4A68-9C6D-A741925B1D54}" type="pres">
      <dgm:prSet presAssocID="{406B4493-A90D-40A8-B02D-BA06CB04BF3C}" presName="FlexibleEmptyPlaceHolder" presStyleCnt="0"/>
      <dgm:spPr/>
    </dgm:pt>
    <dgm:pt modelId="{733145A9-EE86-4C22-9A0B-D61094480CC8}" type="pres">
      <dgm:prSet presAssocID="{406B4493-A90D-40A8-B02D-BA06CB04BF3C}" presName="ConnectLine" presStyleLbl="alignNode1" presStyleIdx="2" presStyleCnt="5"/>
      <dgm:spPr>
        <a:solidFill>
          <a:schemeClr val="accent5">
            <a:hueOff val="-1199966"/>
            <a:satOff val="13765"/>
            <a:lumOff val="21765"/>
            <a:alphaOff val="0"/>
          </a:schemeClr>
        </a:solidFill>
        <a:ln w="6350" cap="flat" cmpd="sng" algn="ctr">
          <a:solidFill>
            <a:schemeClr val="accent5">
              <a:hueOff val="-1199966"/>
              <a:satOff val="13765"/>
              <a:lumOff val="21765"/>
              <a:alphaOff val="0"/>
            </a:schemeClr>
          </a:solidFill>
          <a:prstDash val="dash"/>
          <a:miter lim="800000"/>
        </a:ln>
        <a:effectLst/>
      </dgm:spPr>
    </dgm:pt>
    <dgm:pt modelId="{78513766-A46C-4A38-9E06-613A95A26840}" type="pres">
      <dgm:prSet presAssocID="{406B4493-A90D-40A8-B02D-BA06CB04BF3C}"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818BF487-7F84-4EF9-A6DA-FA2F2DE9F454}" type="pres">
      <dgm:prSet presAssocID="{406B4493-A90D-40A8-B02D-BA06CB04BF3C}" presName="EmptyPlaceHolder" presStyleCnt="0"/>
      <dgm:spPr/>
    </dgm:pt>
    <dgm:pt modelId="{5E14ECBF-DB21-47A8-931B-38581CF264D1}" type="pres">
      <dgm:prSet presAssocID="{B6B5896F-38E7-450F-A826-9964A8F0DE0E}" presName="spaceBetweenRectangles" presStyleCnt="0"/>
      <dgm:spPr/>
    </dgm:pt>
    <dgm:pt modelId="{DCFF8531-D0C5-404C-A993-D79A3BB6F1D9}" type="pres">
      <dgm:prSet presAssocID="{B510D331-3C37-4C52-88F7-7D5F73B475D4}" presName="composite" presStyleCnt="0"/>
      <dgm:spPr/>
    </dgm:pt>
    <dgm:pt modelId="{23FE4FBE-0216-4C47-8409-B0D889216184}" type="pres">
      <dgm:prSet presAssocID="{B510D331-3C37-4C52-88F7-7D5F73B475D4}" presName="L1TextContainer" presStyleLbl="revTx" presStyleIdx="3" presStyleCnt="5">
        <dgm:presLayoutVars>
          <dgm:chMax val="1"/>
          <dgm:chPref val="1"/>
          <dgm:bulletEnabled val="1"/>
        </dgm:presLayoutVars>
      </dgm:prSet>
      <dgm:spPr/>
    </dgm:pt>
    <dgm:pt modelId="{3D93C9A5-FD9E-4504-AED8-4FECF513C0F6}" type="pres">
      <dgm:prSet presAssocID="{B510D331-3C37-4C52-88F7-7D5F73B475D4}" presName="L2TextContainerWrapper" presStyleCnt="0">
        <dgm:presLayoutVars>
          <dgm:chMax val="0"/>
          <dgm:chPref val="0"/>
          <dgm:bulletEnabled val="1"/>
        </dgm:presLayoutVars>
      </dgm:prSet>
      <dgm:spPr/>
    </dgm:pt>
    <dgm:pt modelId="{1FA6D165-7770-4A83-BEC4-863E69836AE5}" type="pres">
      <dgm:prSet presAssocID="{B510D331-3C37-4C52-88F7-7D5F73B475D4}" presName="L2TextContainer" presStyleLbl="bgAccFollowNode1" presStyleIdx="3" presStyleCnt="5"/>
      <dgm:spPr/>
    </dgm:pt>
    <dgm:pt modelId="{3EE4A459-D649-4009-AE2A-7603665EDC14}" type="pres">
      <dgm:prSet presAssocID="{B510D331-3C37-4C52-88F7-7D5F73B475D4}" presName="FlexibleEmptyPlaceHolder" presStyleCnt="0"/>
      <dgm:spPr/>
    </dgm:pt>
    <dgm:pt modelId="{4798EC92-4DB0-448A-8DEC-A77617C1B09D}" type="pres">
      <dgm:prSet presAssocID="{B510D331-3C37-4C52-88F7-7D5F73B475D4}" presName="ConnectLine" presStyleLbl="alignNode1" presStyleIdx="3" presStyleCnt="5"/>
      <dgm:spPr>
        <a:solidFill>
          <a:schemeClr val="accent5">
            <a:hueOff val="-1799948"/>
            <a:satOff val="20648"/>
            <a:lumOff val="32647"/>
            <a:alphaOff val="0"/>
          </a:schemeClr>
        </a:solidFill>
        <a:ln w="6350" cap="flat" cmpd="sng" algn="ctr">
          <a:solidFill>
            <a:schemeClr val="accent5">
              <a:hueOff val="-1799948"/>
              <a:satOff val="20648"/>
              <a:lumOff val="32647"/>
              <a:alphaOff val="0"/>
            </a:schemeClr>
          </a:solidFill>
          <a:prstDash val="dash"/>
          <a:miter lim="800000"/>
        </a:ln>
        <a:effectLst/>
      </dgm:spPr>
    </dgm:pt>
    <dgm:pt modelId="{AAD3C92D-5256-4CFD-970C-1FACA26243D8}" type="pres">
      <dgm:prSet presAssocID="{B510D331-3C37-4C52-88F7-7D5F73B475D4}"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89097143-6DE0-419F-8539-44992F7C66EE}" type="pres">
      <dgm:prSet presAssocID="{B510D331-3C37-4C52-88F7-7D5F73B475D4}" presName="EmptyPlaceHolder" presStyleCnt="0"/>
      <dgm:spPr/>
    </dgm:pt>
    <dgm:pt modelId="{5FB77434-C64E-40DF-BFF1-3691A75D8BFF}" type="pres">
      <dgm:prSet presAssocID="{367F77DB-ABFF-429A-8FC2-B52BF270F68E}" presName="spaceBetweenRectangles" presStyleCnt="0"/>
      <dgm:spPr/>
    </dgm:pt>
    <dgm:pt modelId="{9D9377FD-8A5F-4522-8098-06AD80BDB73B}" type="pres">
      <dgm:prSet presAssocID="{EE1E2388-05A7-4F6A-A4D8-E575A8B64F8F}" presName="composite" presStyleCnt="0"/>
      <dgm:spPr/>
    </dgm:pt>
    <dgm:pt modelId="{74F14CCF-4D24-4F52-988B-55185DFAD062}" type="pres">
      <dgm:prSet presAssocID="{EE1E2388-05A7-4F6A-A4D8-E575A8B64F8F}" presName="L1TextContainer" presStyleLbl="revTx" presStyleIdx="4" presStyleCnt="5">
        <dgm:presLayoutVars>
          <dgm:chMax val="1"/>
          <dgm:chPref val="1"/>
          <dgm:bulletEnabled val="1"/>
        </dgm:presLayoutVars>
      </dgm:prSet>
      <dgm:spPr/>
    </dgm:pt>
    <dgm:pt modelId="{441C9BE5-9C85-400E-BE73-224F62785822}" type="pres">
      <dgm:prSet presAssocID="{EE1E2388-05A7-4F6A-A4D8-E575A8B64F8F}" presName="L2TextContainerWrapper" presStyleCnt="0">
        <dgm:presLayoutVars>
          <dgm:chMax val="0"/>
          <dgm:chPref val="0"/>
          <dgm:bulletEnabled val="1"/>
        </dgm:presLayoutVars>
      </dgm:prSet>
      <dgm:spPr/>
    </dgm:pt>
    <dgm:pt modelId="{3EA4BEE1-D8BC-450E-84D0-5A021A999CA0}" type="pres">
      <dgm:prSet presAssocID="{EE1E2388-05A7-4F6A-A4D8-E575A8B64F8F}" presName="L2TextContainer" presStyleLbl="bgAccFollowNode1" presStyleIdx="4" presStyleCnt="5"/>
      <dgm:spPr/>
    </dgm:pt>
    <dgm:pt modelId="{9147C76B-CE1F-409C-9543-BAF01D6EA335}" type="pres">
      <dgm:prSet presAssocID="{EE1E2388-05A7-4F6A-A4D8-E575A8B64F8F}" presName="FlexibleEmptyPlaceHolder" presStyleCnt="0"/>
      <dgm:spPr/>
    </dgm:pt>
    <dgm:pt modelId="{F87C26A0-8195-4AC0-8B3E-7E200F3825D9}" type="pres">
      <dgm:prSet presAssocID="{EE1E2388-05A7-4F6A-A4D8-E575A8B64F8F}" presName="ConnectLine" presStyleLbl="alignNode1" presStyleIdx="4" presStyleCnt="5"/>
      <dgm:spPr>
        <a:solidFill>
          <a:schemeClr val="accent5">
            <a:hueOff val="-2399931"/>
            <a:satOff val="27531"/>
            <a:lumOff val="43530"/>
            <a:alphaOff val="0"/>
          </a:schemeClr>
        </a:solidFill>
        <a:ln w="6350" cap="flat" cmpd="sng" algn="ctr">
          <a:solidFill>
            <a:schemeClr val="accent5">
              <a:hueOff val="-2399931"/>
              <a:satOff val="27531"/>
              <a:lumOff val="43530"/>
              <a:alphaOff val="0"/>
            </a:schemeClr>
          </a:solidFill>
          <a:prstDash val="dash"/>
          <a:miter lim="800000"/>
        </a:ln>
        <a:effectLst/>
      </dgm:spPr>
    </dgm:pt>
    <dgm:pt modelId="{6CC25FB1-1A13-43A3-816E-D4C5567F9540}" type="pres">
      <dgm:prSet presAssocID="{EE1E2388-05A7-4F6A-A4D8-E575A8B64F8F}"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7F9E3319-0437-4209-8733-5002A1BF02D6}" type="pres">
      <dgm:prSet presAssocID="{EE1E2388-05A7-4F6A-A4D8-E575A8B64F8F}" presName="EmptyPlaceHolder" presStyleCnt="0"/>
      <dgm:spPr/>
    </dgm:pt>
  </dgm:ptLst>
  <dgm:cxnLst>
    <dgm:cxn modelId="{B128A003-3BB1-4A67-9604-8D987F9A69CB}" type="presOf" srcId="{E604873E-34D9-4011-B823-45C4AD2A9FC6}" destId="{932CA750-36C5-4FBB-923A-29DF7B5A91E5}" srcOrd="0" destOrd="0" presId="urn:microsoft.com/office/officeart/2017/3/layout/HorizontalPathTimeline"/>
    <dgm:cxn modelId="{83A71F1B-3DE1-4069-99FE-E27D01973B7F}" type="presOf" srcId="{ABB612A5-7312-44DD-ACCB-DC1575749DDE}" destId="{3EA4BEE1-D8BC-450E-84D0-5A021A999CA0}" srcOrd="0" destOrd="0" presId="urn:microsoft.com/office/officeart/2017/3/layout/HorizontalPathTimeline"/>
    <dgm:cxn modelId="{69430F1C-CD54-4634-9651-11DEBBE42B51}" type="presOf" srcId="{4B3BEF5E-080D-4FEE-B522-70B46FFD0660}" destId="{E7F88204-0CA2-4C46-B02A-29D432AB1EB7}" srcOrd="0" destOrd="0" presId="urn:microsoft.com/office/officeart/2017/3/layout/HorizontalPathTimeline"/>
    <dgm:cxn modelId="{D9CD4C2D-92EF-4164-8E82-7309658730D9}" type="presOf" srcId="{D0C06EB0-D7EF-45E3-95AD-C3986984C27E}" destId="{0A2DB98E-12CB-44AC-A271-FA81A963AC9D}" srcOrd="0" destOrd="0" presId="urn:microsoft.com/office/officeart/2017/3/layout/HorizontalPathTimeline"/>
    <dgm:cxn modelId="{F712E336-0730-4454-AAED-A8EC704ECFC8}" srcId="{E604873E-34D9-4011-B823-45C4AD2A9FC6}" destId="{406B4493-A90D-40A8-B02D-BA06CB04BF3C}" srcOrd="2" destOrd="0" parTransId="{2E2A0F75-F224-4A80-ACB5-1C4956E37E23}" sibTransId="{B6B5896F-38E7-450F-A826-9964A8F0DE0E}"/>
    <dgm:cxn modelId="{841D665D-B707-471F-BD09-964D3951145A}" srcId="{D0C06EB0-D7EF-45E3-95AD-C3986984C27E}" destId="{4E599684-CBE7-4BF6-B041-7B59A5AE3CF2}" srcOrd="0" destOrd="0" parTransId="{A8AAC60B-A805-4BF6-9EA5-E87AC2902868}" sibTransId="{BF909935-A6E2-4FB3-A57D-3F1AE3109B2D}"/>
    <dgm:cxn modelId="{D6373D48-D8B0-4539-A4A4-81DB907C07C1}" srcId="{4B3BEF5E-080D-4FEE-B522-70B46FFD0660}" destId="{DB8AF9DD-B1C3-4C20-BD21-C6C7FF671A92}" srcOrd="0" destOrd="0" parTransId="{DF70DEA5-E7DD-4AA9-B1CC-992432C16744}" sibTransId="{428A9B80-64FA-44ED-87FF-F7A0D539842F}"/>
    <dgm:cxn modelId="{797BC34A-780D-404F-BF21-46FE6E9D10B9}" srcId="{EE1E2388-05A7-4F6A-A4D8-E575A8B64F8F}" destId="{ABB612A5-7312-44DD-ACCB-DC1575749DDE}" srcOrd="0" destOrd="0" parTransId="{362FDBE7-25B1-4B76-B88E-FCCF1B21A213}" sibTransId="{0CB3FDC2-4D36-428E-B9C0-0CF5100298FD}"/>
    <dgm:cxn modelId="{6CE3AD56-96C4-4F62-AE3B-F1260B8CF8F1}" type="presOf" srcId="{406B4493-A90D-40A8-B02D-BA06CB04BF3C}" destId="{503E2E0C-528D-4B96-B61D-1C3F44FFC164}" srcOrd="0" destOrd="0" presId="urn:microsoft.com/office/officeart/2017/3/layout/HorizontalPathTimeline"/>
    <dgm:cxn modelId="{5C95EC59-8FCA-4B8E-8303-8E667B73BFCB}" type="presOf" srcId="{DB8AF9DD-B1C3-4C20-BD21-C6C7FF671A92}" destId="{51FEFD34-D680-431C-AC44-012B4D99C277}" srcOrd="0" destOrd="0" presId="urn:microsoft.com/office/officeart/2017/3/layout/HorizontalPathTimeline"/>
    <dgm:cxn modelId="{2E29CB5A-A09A-4060-B826-AE04269E70B5}" srcId="{B510D331-3C37-4C52-88F7-7D5F73B475D4}" destId="{18961926-301C-44E1-9A47-D7A977A9BC11}" srcOrd="0" destOrd="0" parTransId="{81E4A02F-5B3D-4730-905E-26FA4F4D82B7}" sibTransId="{75DE58C7-C123-4BFF-A202-569D9552BC6D}"/>
    <dgm:cxn modelId="{5F04DA90-840E-4E51-9DED-9B2601C9DB0C}" type="presOf" srcId="{4E599684-CBE7-4BF6-B041-7B59A5AE3CF2}" destId="{CD7A980D-5441-4C5A-B155-C2A021C3D0DD}" srcOrd="0" destOrd="0" presId="urn:microsoft.com/office/officeart/2017/3/layout/HorizontalPathTimeline"/>
    <dgm:cxn modelId="{9A613993-1976-4C90-B719-959774EC46C8}" srcId="{E604873E-34D9-4011-B823-45C4AD2A9FC6}" destId="{4B3BEF5E-080D-4FEE-B522-70B46FFD0660}" srcOrd="1" destOrd="0" parTransId="{06017295-6984-41E0-8693-8EB293EF8566}" sibTransId="{39F905D4-BCDD-42A3-91CF-0746D3124C5E}"/>
    <dgm:cxn modelId="{1A0D0496-36ED-4D40-AFD2-5F39173A0BE3}" type="presOf" srcId="{18961926-301C-44E1-9A47-D7A977A9BC11}" destId="{1FA6D165-7770-4A83-BEC4-863E69836AE5}" srcOrd="0" destOrd="0" presId="urn:microsoft.com/office/officeart/2017/3/layout/HorizontalPathTimeline"/>
    <dgm:cxn modelId="{97993EA3-CE7B-4009-B7CE-BFB111FBE521}" srcId="{E604873E-34D9-4011-B823-45C4AD2A9FC6}" destId="{D0C06EB0-D7EF-45E3-95AD-C3986984C27E}" srcOrd="0" destOrd="0" parTransId="{0BB155BD-DA20-44C2-8CB4-CB3D3770A527}" sibTransId="{6F918279-79F1-4A08-BB84-2DE055676D74}"/>
    <dgm:cxn modelId="{A693BDA8-10EB-4B66-8600-3E05FDE8FE2D}" srcId="{E604873E-34D9-4011-B823-45C4AD2A9FC6}" destId="{EE1E2388-05A7-4F6A-A4D8-E575A8B64F8F}" srcOrd="4" destOrd="0" parTransId="{D2F98A81-FDB3-4B4B-A5A0-204E6B61EC1E}" sibTransId="{AB5D91BF-CBD4-4B51-9FBC-18D3C3BE95C6}"/>
    <dgm:cxn modelId="{0AEE03AD-B0A8-4E99-8053-4664FDD2E430}" srcId="{E604873E-34D9-4011-B823-45C4AD2A9FC6}" destId="{B510D331-3C37-4C52-88F7-7D5F73B475D4}" srcOrd="3" destOrd="0" parTransId="{398F5480-7365-4006-835D-77B9E6A25983}" sibTransId="{367F77DB-ABFF-429A-8FC2-B52BF270F68E}"/>
    <dgm:cxn modelId="{12E25FB8-FA1E-4C8A-B0E2-727B51417E5A}" type="presOf" srcId="{B510D331-3C37-4C52-88F7-7D5F73B475D4}" destId="{23FE4FBE-0216-4C47-8409-B0D889216184}" srcOrd="0" destOrd="0" presId="urn:microsoft.com/office/officeart/2017/3/layout/HorizontalPathTimeline"/>
    <dgm:cxn modelId="{BB2F78C5-2049-452D-9EA0-B0A7E8B99D74}" type="presOf" srcId="{EE1E2388-05A7-4F6A-A4D8-E575A8B64F8F}" destId="{74F14CCF-4D24-4F52-988B-55185DFAD062}" srcOrd="0" destOrd="0" presId="urn:microsoft.com/office/officeart/2017/3/layout/HorizontalPathTimeline"/>
    <dgm:cxn modelId="{EDED7CE2-93A0-4D42-AE03-281B6BC93A8B}" type="presOf" srcId="{20D34FCC-0F35-496C-B2E7-3FBCA3E29C37}" destId="{341D02C6-3F64-4DF2-AFB2-F620E7B389D9}" srcOrd="0" destOrd="0" presId="urn:microsoft.com/office/officeart/2017/3/layout/HorizontalPathTimeline"/>
    <dgm:cxn modelId="{8F51CEF3-D7F7-4496-8E39-A74D3407581F}" srcId="{406B4493-A90D-40A8-B02D-BA06CB04BF3C}" destId="{20D34FCC-0F35-496C-B2E7-3FBCA3E29C37}" srcOrd="0" destOrd="0" parTransId="{CE74B72C-B89D-46FE-831F-2D7619996546}" sibTransId="{927D4900-D936-4E0F-AEA8-71096C4E0FED}"/>
    <dgm:cxn modelId="{1AA29D47-14B6-4D11-B49B-96E5DDAF14E1}" type="presParOf" srcId="{932CA750-36C5-4FBB-923A-29DF7B5A91E5}" destId="{C5D1BC48-B762-488E-BF7E-9CDA82DFACEE}" srcOrd="0" destOrd="0" presId="urn:microsoft.com/office/officeart/2017/3/layout/HorizontalPathTimeline"/>
    <dgm:cxn modelId="{E4EEBF9D-6783-48A3-94E8-CBE5D53205FC}" type="presParOf" srcId="{932CA750-36C5-4FBB-923A-29DF7B5A91E5}" destId="{03618986-EF2F-440D-8403-283058C2987B}" srcOrd="1" destOrd="0" presId="urn:microsoft.com/office/officeart/2017/3/layout/HorizontalPathTimeline"/>
    <dgm:cxn modelId="{462CD591-3FF8-4A5A-8446-E2238F059B17}" type="presParOf" srcId="{03618986-EF2F-440D-8403-283058C2987B}" destId="{3B7C76B3-9A15-41E9-ABC3-698AB66EEDEB}" srcOrd="0" destOrd="0" presId="urn:microsoft.com/office/officeart/2017/3/layout/HorizontalPathTimeline"/>
    <dgm:cxn modelId="{A66549DE-3321-4767-990F-C1237A7ACADC}" type="presParOf" srcId="{3B7C76B3-9A15-41E9-ABC3-698AB66EEDEB}" destId="{0A2DB98E-12CB-44AC-A271-FA81A963AC9D}" srcOrd="0" destOrd="0" presId="urn:microsoft.com/office/officeart/2017/3/layout/HorizontalPathTimeline"/>
    <dgm:cxn modelId="{4D7C1CFB-8D34-411D-8727-12D0E8C0CF38}" type="presParOf" srcId="{3B7C76B3-9A15-41E9-ABC3-698AB66EEDEB}" destId="{27709FD2-3216-4BCF-9F74-FD4CEFA3A9ED}" srcOrd="1" destOrd="0" presId="urn:microsoft.com/office/officeart/2017/3/layout/HorizontalPathTimeline"/>
    <dgm:cxn modelId="{79DFA491-E799-4D9A-8972-B610B970EC8C}" type="presParOf" srcId="{27709FD2-3216-4BCF-9F74-FD4CEFA3A9ED}" destId="{CD7A980D-5441-4C5A-B155-C2A021C3D0DD}" srcOrd="0" destOrd="0" presId="urn:microsoft.com/office/officeart/2017/3/layout/HorizontalPathTimeline"/>
    <dgm:cxn modelId="{48A02D0F-AD42-4404-858D-4582D54EDDAF}" type="presParOf" srcId="{27709FD2-3216-4BCF-9F74-FD4CEFA3A9ED}" destId="{EC43CE52-5C8B-407E-A382-D1268E523743}" srcOrd="1" destOrd="0" presId="urn:microsoft.com/office/officeart/2017/3/layout/HorizontalPathTimeline"/>
    <dgm:cxn modelId="{55E3104A-2473-42FD-BDFF-ED2740972C1C}" type="presParOf" srcId="{3B7C76B3-9A15-41E9-ABC3-698AB66EEDEB}" destId="{87C15291-AEBC-4F1E-BB11-F23971968E4A}" srcOrd="2" destOrd="0" presId="urn:microsoft.com/office/officeart/2017/3/layout/HorizontalPathTimeline"/>
    <dgm:cxn modelId="{692E57EF-DA45-404F-B492-BF56ABC80A96}" type="presParOf" srcId="{3B7C76B3-9A15-41E9-ABC3-698AB66EEDEB}" destId="{4E6C086A-07A1-49AA-A5A9-2A0B949C7E99}" srcOrd="3" destOrd="0" presId="urn:microsoft.com/office/officeart/2017/3/layout/HorizontalPathTimeline"/>
    <dgm:cxn modelId="{97F03FEE-FA77-4DB8-87B2-7FA6A2930798}" type="presParOf" srcId="{3B7C76B3-9A15-41E9-ABC3-698AB66EEDEB}" destId="{CCF0635D-7E1B-4FF0-B23E-6E3FFAF0187C}" srcOrd="4" destOrd="0" presId="urn:microsoft.com/office/officeart/2017/3/layout/HorizontalPathTimeline"/>
    <dgm:cxn modelId="{02AD0C54-9AC1-453A-85F4-5620486D5B86}" type="presParOf" srcId="{03618986-EF2F-440D-8403-283058C2987B}" destId="{53BBE295-ADA1-45B2-9B2A-E4439C63A887}" srcOrd="1" destOrd="0" presId="urn:microsoft.com/office/officeart/2017/3/layout/HorizontalPathTimeline"/>
    <dgm:cxn modelId="{6CABB4DF-A394-4A2A-97FB-F963EC66093E}" type="presParOf" srcId="{03618986-EF2F-440D-8403-283058C2987B}" destId="{E3013DA7-D413-41BE-9E81-B2A45F6CDF77}" srcOrd="2" destOrd="0" presId="urn:microsoft.com/office/officeart/2017/3/layout/HorizontalPathTimeline"/>
    <dgm:cxn modelId="{F5853095-C2DE-4796-BDDC-CCB9284EF9BB}" type="presParOf" srcId="{E3013DA7-D413-41BE-9E81-B2A45F6CDF77}" destId="{E7F88204-0CA2-4C46-B02A-29D432AB1EB7}" srcOrd="0" destOrd="0" presId="urn:microsoft.com/office/officeart/2017/3/layout/HorizontalPathTimeline"/>
    <dgm:cxn modelId="{5724FD69-E070-42B4-B269-4EB77158FAEB}" type="presParOf" srcId="{E3013DA7-D413-41BE-9E81-B2A45F6CDF77}" destId="{8CAAB770-0AB9-4D31-A1B1-5A675C95D664}" srcOrd="1" destOrd="0" presId="urn:microsoft.com/office/officeart/2017/3/layout/HorizontalPathTimeline"/>
    <dgm:cxn modelId="{27635FF7-1CD9-4C9E-A571-66C6000251D6}" type="presParOf" srcId="{8CAAB770-0AB9-4D31-A1B1-5A675C95D664}" destId="{51FEFD34-D680-431C-AC44-012B4D99C277}" srcOrd="0" destOrd="0" presId="urn:microsoft.com/office/officeart/2017/3/layout/HorizontalPathTimeline"/>
    <dgm:cxn modelId="{23D60F6B-7D08-417F-AF24-C3AABF5BF9DB}" type="presParOf" srcId="{8CAAB770-0AB9-4D31-A1B1-5A675C95D664}" destId="{3AB85E24-E56F-4866-BA4C-2F61045077CD}" srcOrd="1" destOrd="0" presId="urn:microsoft.com/office/officeart/2017/3/layout/HorizontalPathTimeline"/>
    <dgm:cxn modelId="{1E1E3578-F47E-4293-B4A0-0FD2545668DB}" type="presParOf" srcId="{E3013DA7-D413-41BE-9E81-B2A45F6CDF77}" destId="{CF581527-BD03-46E2-B01B-848601BE686D}" srcOrd="2" destOrd="0" presId="urn:microsoft.com/office/officeart/2017/3/layout/HorizontalPathTimeline"/>
    <dgm:cxn modelId="{A4176FDD-3167-4B0B-8048-6931FB2F7399}" type="presParOf" srcId="{E3013DA7-D413-41BE-9E81-B2A45F6CDF77}" destId="{87CBBACC-C115-48BD-9563-4AD8F5A27234}" srcOrd="3" destOrd="0" presId="urn:microsoft.com/office/officeart/2017/3/layout/HorizontalPathTimeline"/>
    <dgm:cxn modelId="{785DD4A8-684D-4141-AA2A-E0286F682C5E}" type="presParOf" srcId="{E3013DA7-D413-41BE-9E81-B2A45F6CDF77}" destId="{D151CB89-C46B-4A54-8445-270B818297F5}" srcOrd="4" destOrd="0" presId="urn:microsoft.com/office/officeart/2017/3/layout/HorizontalPathTimeline"/>
    <dgm:cxn modelId="{C3605DAF-8FCD-42DE-8628-4E85E1DA9A02}" type="presParOf" srcId="{03618986-EF2F-440D-8403-283058C2987B}" destId="{14644381-51A3-47DC-BD53-718253873CE3}" srcOrd="3" destOrd="0" presId="urn:microsoft.com/office/officeart/2017/3/layout/HorizontalPathTimeline"/>
    <dgm:cxn modelId="{36A5FFA6-5C77-45CB-8DEE-30BF652344A9}" type="presParOf" srcId="{03618986-EF2F-440D-8403-283058C2987B}" destId="{A19490FE-2862-4FAC-9536-B0E8D029F478}" srcOrd="4" destOrd="0" presId="urn:microsoft.com/office/officeart/2017/3/layout/HorizontalPathTimeline"/>
    <dgm:cxn modelId="{62DA93CB-3CD1-4BCC-9423-8E31A4FCD770}" type="presParOf" srcId="{A19490FE-2862-4FAC-9536-B0E8D029F478}" destId="{503E2E0C-528D-4B96-B61D-1C3F44FFC164}" srcOrd="0" destOrd="0" presId="urn:microsoft.com/office/officeart/2017/3/layout/HorizontalPathTimeline"/>
    <dgm:cxn modelId="{7C5262A3-C997-4852-B213-6F02B272BECE}" type="presParOf" srcId="{A19490FE-2862-4FAC-9536-B0E8D029F478}" destId="{DC1D6388-D73A-489E-9F74-BB24DA3C2895}" srcOrd="1" destOrd="0" presId="urn:microsoft.com/office/officeart/2017/3/layout/HorizontalPathTimeline"/>
    <dgm:cxn modelId="{2E496EC7-6459-4D15-B3A0-B254D6A9AC2D}" type="presParOf" srcId="{DC1D6388-D73A-489E-9F74-BB24DA3C2895}" destId="{341D02C6-3F64-4DF2-AFB2-F620E7B389D9}" srcOrd="0" destOrd="0" presId="urn:microsoft.com/office/officeart/2017/3/layout/HorizontalPathTimeline"/>
    <dgm:cxn modelId="{B66FF987-A12C-4A61-8616-CF1559AD9C58}" type="presParOf" srcId="{DC1D6388-D73A-489E-9F74-BB24DA3C2895}" destId="{148856CE-7B6D-4A68-9C6D-A741925B1D54}" srcOrd="1" destOrd="0" presId="urn:microsoft.com/office/officeart/2017/3/layout/HorizontalPathTimeline"/>
    <dgm:cxn modelId="{0847A314-B1F8-4CBB-9B92-A77D430987DB}" type="presParOf" srcId="{A19490FE-2862-4FAC-9536-B0E8D029F478}" destId="{733145A9-EE86-4C22-9A0B-D61094480CC8}" srcOrd="2" destOrd="0" presId="urn:microsoft.com/office/officeart/2017/3/layout/HorizontalPathTimeline"/>
    <dgm:cxn modelId="{E8391C29-FF1E-4EB4-8652-85203097E551}" type="presParOf" srcId="{A19490FE-2862-4FAC-9536-B0E8D029F478}" destId="{78513766-A46C-4A38-9E06-613A95A26840}" srcOrd="3" destOrd="0" presId="urn:microsoft.com/office/officeart/2017/3/layout/HorizontalPathTimeline"/>
    <dgm:cxn modelId="{CAB0FA89-8F3E-4AC5-9F34-827A2BB55FD1}" type="presParOf" srcId="{A19490FE-2862-4FAC-9536-B0E8D029F478}" destId="{818BF487-7F84-4EF9-A6DA-FA2F2DE9F454}" srcOrd="4" destOrd="0" presId="urn:microsoft.com/office/officeart/2017/3/layout/HorizontalPathTimeline"/>
    <dgm:cxn modelId="{6223941A-BDE0-4EEA-B385-CE911E6D3E90}" type="presParOf" srcId="{03618986-EF2F-440D-8403-283058C2987B}" destId="{5E14ECBF-DB21-47A8-931B-38581CF264D1}" srcOrd="5" destOrd="0" presId="urn:microsoft.com/office/officeart/2017/3/layout/HorizontalPathTimeline"/>
    <dgm:cxn modelId="{6C1720AE-839B-4D11-AE69-09D685941800}" type="presParOf" srcId="{03618986-EF2F-440D-8403-283058C2987B}" destId="{DCFF8531-D0C5-404C-A993-D79A3BB6F1D9}" srcOrd="6" destOrd="0" presId="urn:microsoft.com/office/officeart/2017/3/layout/HorizontalPathTimeline"/>
    <dgm:cxn modelId="{CB1EDEBF-E6A7-489A-8CEE-5DA88D3971B7}" type="presParOf" srcId="{DCFF8531-D0C5-404C-A993-D79A3BB6F1D9}" destId="{23FE4FBE-0216-4C47-8409-B0D889216184}" srcOrd="0" destOrd="0" presId="urn:microsoft.com/office/officeart/2017/3/layout/HorizontalPathTimeline"/>
    <dgm:cxn modelId="{286E8816-C7C8-4205-BCF7-9C5D31ACC5F8}" type="presParOf" srcId="{DCFF8531-D0C5-404C-A993-D79A3BB6F1D9}" destId="{3D93C9A5-FD9E-4504-AED8-4FECF513C0F6}" srcOrd="1" destOrd="0" presId="urn:microsoft.com/office/officeart/2017/3/layout/HorizontalPathTimeline"/>
    <dgm:cxn modelId="{48D82FE2-E2C7-4D86-8C88-BE67BEB58607}" type="presParOf" srcId="{3D93C9A5-FD9E-4504-AED8-4FECF513C0F6}" destId="{1FA6D165-7770-4A83-BEC4-863E69836AE5}" srcOrd="0" destOrd="0" presId="urn:microsoft.com/office/officeart/2017/3/layout/HorizontalPathTimeline"/>
    <dgm:cxn modelId="{F83A01F5-3CD2-4313-B838-C02AD09AB8C9}" type="presParOf" srcId="{3D93C9A5-FD9E-4504-AED8-4FECF513C0F6}" destId="{3EE4A459-D649-4009-AE2A-7603665EDC14}" srcOrd="1" destOrd="0" presId="urn:microsoft.com/office/officeart/2017/3/layout/HorizontalPathTimeline"/>
    <dgm:cxn modelId="{A274B74E-3332-434E-B864-8D2D76D371A9}" type="presParOf" srcId="{DCFF8531-D0C5-404C-A993-D79A3BB6F1D9}" destId="{4798EC92-4DB0-448A-8DEC-A77617C1B09D}" srcOrd="2" destOrd="0" presId="urn:microsoft.com/office/officeart/2017/3/layout/HorizontalPathTimeline"/>
    <dgm:cxn modelId="{004209D4-0EF7-411D-8C53-B7DC164C6013}" type="presParOf" srcId="{DCFF8531-D0C5-404C-A993-D79A3BB6F1D9}" destId="{AAD3C92D-5256-4CFD-970C-1FACA26243D8}" srcOrd="3" destOrd="0" presId="urn:microsoft.com/office/officeart/2017/3/layout/HorizontalPathTimeline"/>
    <dgm:cxn modelId="{4EC62349-B007-421F-BEBC-E78D92750464}" type="presParOf" srcId="{DCFF8531-D0C5-404C-A993-D79A3BB6F1D9}" destId="{89097143-6DE0-419F-8539-44992F7C66EE}" srcOrd="4" destOrd="0" presId="urn:microsoft.com/office/officeart/2017/3/layout/HorizontalPathTimeline"/>
    <dgm:cxn modelId="{C5967A1B-BA30-416B-8F09-A73DA489B556}" type="presParOf" srcId="{03618986-EF2F-440D-8403-283058C2987B}" destId="{5FB77434-C64E-40DF-BFF1-3691A75D8BFF}" srcOrd="7" destOrd="0" presId="urn:microsoft.com/office/officeart/2017/3/layout/HorizontalPathTimeline"/>
    <dgm:cxn modelId="{F53E63F6-BE37-41A7-8C8F-A157C8BDA24A}" type="presParOf" srcId="{03618986-EF2F-440D-8403-283058C2987B}" destId="{9D9377FD-8A5F-4522-8098-06AD80BDB73B}" srcOrd="8" destOrd="0" presId="urn:microsoft.com/office/officeart/2017/3/layout/HorizontalPathTimeline"/>
    <dgm:cxn modelId="{03FC5D9E-7F75-4F90-AE13-FF35E83DAF97}" type="presParOf" srcId="{9D9377FD-8A5F-4522-8098-06AD80BDB73B}" destId="{74F14CCF-4D24-4F52-988B-55185DFAD062}" srcOrd="0" destOrd="0" presId="urn:microsoft.com/office/officeart/2017/3/layout/HorizontalPathTimeline"/>
    <dgm:cxn modelId="{D5D7D7E0-91CA-4AF6-8FED-F9D8D56C9FA0}" type="presParOf" srcId="{9D9377FD-8A5F-4522-8098-06AD80BDB73B}" destId="{441C9BE5-9C85-400E-BE73-224F62785822}" srcOrd="1" destOrd="0" presId="urn:microsoft.com/office/officeart/2017/3/layout/HorizontalPathTimeline"/>
    <dgm:cxn modelId="{540BD4FE-C2E6-43F9-A786-B919B5813920}" type="presParOf" srcId="{441C9BE5-9C85-400E-BE73-224F62785822}" destId="{3EA4BEE1-D8BC-450E-84D0-5A021A999CA0}" srcOrd="0" destOrd="0" presId="urn:microsoft.com/office/officeart/2017/3/layout/HorizontalPathTimeline"/>
    <dgm:cxn modelId="{57ABE9F6-89FA-4AC1-A806-838211D6F16B}" type="presParOf" srcId="{441C9BE5-9C85-400E-BE73-224F62785822}" destId="{9147C76B-CE1F-409C-9543-BAF01D6EA335}" srcOrd="1" destOrd="0" presId="urn:microsoft.com/office/officeart/2017/3/layout/HorizontalPathTimeline"/>
    <dgm:cxn modelId="{DFF9DEF7-EA9B-4B39-9C64-109793B63B5A}" type="presParOf" srcId="{9D9377FD-8A5F-4522-8098-06AD80BDB73B}" destId="{F87C26A0-8195-4AC0-8B3E-7E200F3825D9}" srcOrd="2" destOrd="0" presId="urn:microsoft.com/office/officeart/2017/3/layout/HorizontalPathTimeline"/>
    <dgm:cxn modelId="{515DCAD5-716B-4F75-83F5-5A6E3AF2E924}" type="presParOf" srcId="{9D9377FD-8A5F-4522-8098-06AD80BDB73B}" destId="{6CC25FB1-1A13-43A3-816E-D4C5567F9540}" srcOrd="3" destOrd="0" presId="urn:microsoft.com/office/officeart/2017/3/layout/HorizontalPathTimeline"/>
    <dgm:cxn modelId="{FBDBF903-C38C-406A-B1D5-26E52D093ABC}" type="presParOf" srcId="{9D9377FD-8A5F-4522-8098-06AD80BDB73B}" destId="{7F9E3319-0437-4209-8733-5002A1BF02D6}"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3CD52-B880-40F9-A4B6-04FB4DC2221D}" type="doc">
      <dgm:prSet loTypeId="urn:microsoft.com/office/officeart/2008/layout/AlternatingHexagons" loCatId="list" qsTypeId="urn:microsoft.com/office/officeart/2005/8/quickstyle/simple1" qsCatId="simple" csTypeId="urn:microsoft.com/office/officeart/2005/8/colors/colorful5" csCatId="colorful" phldr="0"/>
      <dgm:spPr/>
      <dgm:t>
        <a:bodyPr/>
        <a:lstStyle/>
        <a:p>
          <a:endParaRPr lang="de-DE"/>
        </a:p>
      </dgm:t>
    </dgm:pt>
    <dgm:pt modelId="{EB3561FC-89AC-4812-9995-E5C8896CFF0F}">
      <dgm:prSet phldrT="[Text]" phldr="1"/>
      <dgm:spPr/>
      <dgm:t>
        <a:bodyPr/>
        <a:lstStyle/>
        <a:p>
          <a:endParaRPr lang="de-DE"/>
        </a:p>
      </dgm:t>
    </dgm:pt>
    <dgm:pt modelId="{AA8994B9-36C8-4836-8D9E-E997840E3498}" type="parTrans" cxnId="{E10F74E4-DF12-47FC-9FF7-9893E6F89195}">
      <dgm:prSet/>
      <dgm:spPr/>
      <dgm:t>
        <a:bodyPr/>
        <a:lstStyle/>
        <a:p>
          <a:endParaRPr lang="de-DE"/>
        </a:p>
      </dgm:t>
    </dgm:pt>
    <dgm:pt modelId="{FB4F8C7C-70DA-4719-94F3-5C06BC7CA918}" type="sibTrans" cxnId="{E10F74E4-DF12-47FC-9FF7-9893E6F89195}">
      <dgm:prSet/>
      <dgm:spPr/>
      <dgm:t>
        <a:bodyPr/>
        <a:lstStyle/>
        <a:p>
          <a:endParaRPr lang="de-DE"/>
        </a:p>
      </dgm:t>
    </dgm:pt>
    <dgm:pt modelId="{16DEA3F4-F088-4657-8FFE-EA68E314C97A}">
      <dgm:prSet phldrT="[Text]" phldr="1"/>
      <dgm:spPr/>
      <dgm:t>
        <a:bodyPr/>
        <a:lstStyle/>
        <a:p>
          <a:endParaRPr lang="de-DE"/>
        </a:p>
      </dgm:t>
    </dgm:pt>
    <dgm:pt modelId="{0EADD446-988B-497B-8613-F756ED3A031B}" type="parTrans" cxnId="{F5A94A42-654F-4A52-B1C3-2539C5ACE419}">
      <dgm:prSet/>
      <dgm:spPr/>
      <dgm:t>
        <a:bodyPr/>
        <a:lstStyle/>
        <a:p>
          <a:endParaRPr lang="de-DE"/>
        </a:p>
      </dgm:t>
    </dgm:pt>
    <dgm:pt modelId="{85EF74CF-75EC-4E95-9460-7CDF07E8A0D4}" type="sibTrans" cxnId="{F5A94A42-654F-4A52-B1C3-2539C5ACE419}">
      <dgm:prSet/>
      <dgm:spPr/>
      <dgm:t>
        <a:bodyPr/>
        <a:lstStyle/>
        <a:p>
          <a:endParaRPr lang="de-DE"/>
        </a:p>
      </dgm:t>
    </dgm:pt>
    <dgm:pt modelId="{CFBA62D6-6073-4C7F-8E6E-C3C8C146D045}">
      <dgm:prSet phldrT="[Text]" phldr="1"/>
      <dgm:spPr/>
      <dgm:t>
        <a:bodyPr/>
        <a:lstStyle/>
        <a:p>
          <a:endParaRPr lang="de-DE"/>
        </a:p>
      </dgm:t>
    </dgm:pt>
    <dgm:pt modelId="{C2FE6486-6723-40E4-BA34-436C826AF475}" type="parTrans" cxnId="{60145A13-9713-4710-A42A-1D181C29AF57}">
      <dgm:prSet/>
      <dgm:spPr/>
      <dgm:t>
        <a:bodyPr/>
        <a:lstStyle/>
        <a:p>
          <a:endParaRPr lang="de-DE"/>
        </a:p>
      </dgm:t>
    </dgm:pt>
    <dgm:pt modelId="{B1708C02-435A-410C-B682-0759504491E5}" type="sibTrans" cxnId="{60145A13-9713-4710-A42A-1D181C29AF57}">
      <dgm:prSet/>
      <dgm:spPr/>
      <dgm:t>
        <a:bodyPr/>
        <a:lstStyle/>
        <a:p>
          <a:endParaRPr lang="de-DE"/>
        </a:p>
      </dgm:t>
    </dgm:pt>
    <dgm:pt modelId="{A330C41F-0017-4FFF-B63A-A440F1657A4A}">
      <dgm:prSet phldrT="[Text]" phldr="1"/>
      <dgm:spPr/>
      <dgm:t>
        <a:bodyPr/>
        <a:lstStyle/>
        <a:p>
          <a:endParaRPr lang="de-DE"/>
        </a:p>
      </dgm:t>
    </dgm:pt>
    <dgm:pt modelId="{CF62B25E-0595-4AC7-B2B4-CD7E295D7C6D}" type="parTrans" cxnId="{7F10F560-D144-48D2-803C-10B017892339}">
      <dgm:prSet/>
      <dgm:spPr/>
      <dgm:t>
        <a:bodyPr/>
        <a:lstStyle/>
        <a:p>
          <a:endParaRPr lang="de-DE"/>
        </a:p>
      </dgm:t>
    </dgm:pt>
    <dgm:pt modelId="{0B52EAA1-B2E0-499E-8942-8D6E6B5DCB4C}" type="sibTrans" cxnId="{7F10F560-D144-48D2-803C-10B017892339}">
      <dgm:prSet/>
      <dgm:spPr/>
      <dgm:t>
        <a:bodyPr/>
        <a:lstStyle/>
        <a:p>
          <a:endParaRPr lang="de-DE"/>
        </a:p>
      </dgm:t>
    </dgm:pt>
    <dgm:pt modelId="{74CD1EDD-18D9-4D87-9F9B-2F007CA78754}">
      <dgm:prSet phldrT="[Text]" phldr="1"/>
      <dgm:spPr/>
      <dgm:t>
        <a:bodyPr/>
        <a:lstStyle/>
        <a:p>
          <a:endParaRPr lang="de-DE"/>
        </a:p>
      </dgm:t>
    </dgm:pt>
    <dgm:pt modelId="{A560B1D7-F315-4B79-B54C-3B6B80EF93B4}" type="parTrans" cxnId="{299C14DC-48E4-4B45-A054-AA147B61AE40}">
      <dgm:prSet/>
      <dgm:spPr/>
      <dgm:t>
        <a:bodyPr/>
        <a:lstStyle/>
        <a:p>
          <a:endParaRPr lang="de-DE"/>
        </a:p>
      </dgm:t>
    </dgm:pt>
    <dgm:pt modelId="{81CBB5C4-9728-4C83-BB49-FD3F42961ED2}" type="sibTrans" cxnId="{299C14DC-48E4-4B45-A054-AA147B61AE40}">
      <dgm:prSet/>
      <dgm:spPr/>
      <dgm:t>
        <a:bodyPr/>
        <a:lstStyle/>
        <a:p>
          <a:endParaRPr lang="de-DE"/>
        </a:p>
      </dgm:t>
    </dgm:pt>
    <dgm:pt modelId="{7B8367E1-2AE7-4941-909A-BC973FF1ABD7}">
      <dgm:prSet phldrT="[Text]" phldr="1"/>
      <dgm:spPr/>
      <dgm:t>
        <a:bodyPr/>
        <a:lstStyle/>
        <a:p>
          <a:endParaRPr lang="de-DE"/>
        </a:p>
      </dgm:t>
    </dgm:pt>
    <dgm:pt modelId="{4B2667C3-0ED5-4A0B-885B-B37071FEAF1E}" type="parTrans" cxnId="{8444431D-9DA1-48C9-93B7-342A30BF1DFD}">
      <dgm:prSet/>
      <dgm:spPr/>
      <dgm:t>
        <a:bodyPr/>
        <a:lstStyle/>
        <a:p>
          <a:endParaRPr lang="de-DE"/>
        </a:p>
      </dgm:t>
    </dgm:pt>
    <dgm:pt modelId="{A09BC391-3968-4171-B035-F1279EEC9F1D}" type="sibTrans" cxnId="{8444431D-9DA1-48C9-93B7-342A30BF1DFD}">
      <dgm:prSet/>
      <dgm:spPr/>
      <dgm:t>
        <a:bodyPr/>
        <a:lstStyle/>
        <a:p>
          <a:endParaRPr lang="de-DE"/>
        </a:p>
      </dgm:t>
    </dgm:pt>
    <dgm:pt modelId="{D1C494AA-033E-48DD-8335-13CDD0676B2A}" type="pres">
      <dgm:prSet presAssocID="{F093CD52-B880-40F9-A4B6-04FB4DC2221D}" presName="Name0" presStyleCnt="0">
        <dgm:presLayoutVars>
          <dgm:chMax/>
          <dgm:chPref/>
          <dgm:dir/>
          <dgm:animLvl val="lvl"/>
        </dgm:presLayoutVars>
      </dgm:prSet>
      <dgm:spPr/>
    </dgm:pt>
    <dgm:pt modelId="{9FA21700-A5F5-4FFD-9E85-3B57D98F9EEE}" type="pres">
      <dgm:prSet presAssocID="{EB3561FC-89AC-4812-9995-E5C8896CFF0F}" presName="composite" presStyleCnt="0"/>
      <dgm:spPr/>
    </dgm:pt>
    <dgm:pt modelId="{C6A20929-9737-4C4A-8C73-C4D6DE8E4334}" type="pres">
      <dgm:prSet presAssocID="{EB3561FC-89AC-4812-9995-E5C8896CFF0F}" presName="Parent1" presStyleLbl="node1" presStyleIdx="0" presStyleCnt="6">
        <dgm:presLayoutVars>
          <dgm:chMax val="1"/>
          <dgm:chPref val="1"/>
          <dgm:bulletEnabled val="1"/>
        </dgm:presLayoutVars>
      </dgm:prSet>
      <dgm:spPr/>
    </dgm:pt>
    <dgm:pt modelId="{ADB98C25-5826-4548-BBF5-A7B5248DE49D}" type="pres">
      <dgm:prSet presAssocID="{EB3561FC-89AC-4812-9995-E5C8896CFF0F}" presName="Childtext1" presStyleLbl="revTx" presStyleIdx="0" presStyleCnt="3">
        <dgm:presLayoutVars>
          <dgm:chMax val="0"/>
          <dgm:chPref val="0"/>
          <dgm:bulletEnabled val="1"/>
        </dgm:presLayoutVars>
      </dgm:prSet>
      <dgm:spPr/>
    </dgm:pt>
    <dgm:pt modelId="{969687BF-A6C8-4A0E-946C-935389946E78}" type="pres">
      <dgm:prSet presAssocID="{EB3561FC-89AC-4812-9995-E5C8896CFF0F}" presName="BalanceSpacing" presStyleCnt="0"/>
      <dgm:spPr/>
    </dgm:pt>
    <dgm:pt modelId="{61C8A714-726A-43AB-AB0B-8A955B6F29BA}" type="pres">
      <dgm:prSet presAssocID="{EB3561FC-89AC-4812-9995-E5C8896CFF0F}" presName="BalanceSpacing1" presStyleCnt="0"/>
      <dgm:spPr/>
    </dgm:pt>
    <dgm:pt modelId="{B461418D-4FC8-44BC-831D-459BFE847339}" type="pres">
      <dgm:prSet presAssocID="{FB4F8C7C-70DA-4719-94F3-5C06BC7CA918}" presName="Accent1Text" presStyleLbl="node1" presStyleIdx="1" presStyleCnt="6"/>
      <dgm:spPr/>
    </dgm:pt>
    <dgm:pt modelId="{12C7F7D1-33E6-4DAA-8CD6-96624632F749}" type="pres">
      <dgm:prSet presAssocID="{FB4F8C7C-70DA-4719-94F3-5C06BC7CA918}" presName="spaceBetweenRectangles" presStyleCnt="0"/>
      <dgm:spPr/>
    </dgm:pt>
    <dgm:pt modelId="{0C481EED-69EA-4E66-8785-91A2CC3D7402}" type="pres">
      <dgm:prSet presAssocID="{CFBA62D6-6073-4C7F-8E6E-C3C8C146D045}" presName="composite" presStyleCnt="0"/>
      <dgm:spPr/>
    </dgm:pt>
    <dgm:pt modelId="{4A5C7D5F-4113-4D70-BC8D-9B6347E08A79}" type="pres">
      <dgm:prSet presAssocID="{CFBA62D6-6073-4C7F-8E6E-C3C8C146D045}" presName="Parent1" presStyleLbl="node1" presStyleIdx="2" presStyleCnt="6">
        <dgm:presLayoutVars>
          <dgm:chMax val="1"/>
          <dgm:chPref val="1"/>
          <dgm:bulletEnabled val="1"/>
        </dgm:presLayoutVars>
      </dgm:prSet>
      <dgm:spPr/>
    </dgm:pt>
    <dgm:pt modelId="{B0FB2C13-F0F4-4C18-BAA9-5A17AB160CAA}" type="pres">
      <dgm:prSet presAssocID="{CFBA62D6-6073-4C7F-8E6E-C3C8C146D045}" presName="Childtext1" presStyleLbl="revTx" presStyleIdx="1" presStyleCnt="3">
        <dgm:presLayoutVars>
          <dgm:chMax val="0"/>
          <dgm:chPref val="0"/>
          <dgm:bulletEnabled val="1"/>
        </dgm:presLayoutVars>
      </dgm:prSet>
      <dgm:spPr/>
    </dgm:pt>
    <dgm:pt modelId="{13FFA959-A0F9-4421-8B4F-5FA752F17DEE}" type="pres">
      <dgm:prSet presAssocID="{CFBA62D6-6073-4C7F-8E6E-C3C8C146D045}" presName="BalanceSpacing" presStyleCnt="0"/>
      <dgm:spPr/>
    </dgm:pt>
    <dgm:pt modelId="{E4B21A7B-9CCB-4ED0-B451-9049249A665F}" type="pres">
      <dgm:prSet presAssocID="{CFBA62D6-6073-4C7F-8E6E-C3C8C146D045}" presName="BalanceSpacing1" presStyleCnt="0"/>
      <dgm:spPr/>
    </dgm:pt>
    <dgm:pt modelId="{2A2DABAF-F810-4D90-94F8-EC45811A4857}" type="pres">
      <dgm:prSet presAssocID="{B1708C02-435A-410C-B682-0759504491E5}" presName="Accent1Text" presStyleLbl="node1" presStyleIdx="3" presStyleCnt="6"/>
      <dgm:spPr/>
    </dgm:pt>
    <dgm:pt modelId="{97B36A4B-DA07-4993-A91D-CA1CF6243001}" type="pres">
      <dgm:prSet presAssocID="{B1708C02-435A-410C-B682-0759504491E5}" presName="spaceBetweenRectangles" presStyleCnt="0"/>
      <dgm:spPr/>
    </dgm:pt>
    <dgm:pt modelId="{609CEEF2-BE13-4FB3-AAFF-DADB8D4931FA}" type="pres">
      <dgm:prSet presAssocID="{74CD1EDD-18D9-4D87-9F9B-2F007CA78754}" presName="composite" presStyleCnt="0"/>
      <dgm:spPr/>
    </dgm:pt>
    <dgm:pt modelId="{EBF95AC8-CF9C-4CE3-BBE6-F0B217077F39}" type="pres">
      <dgm:prSet presAssocID="{74CD1EDD-18D9-4D87-9F9B-2F007CA78754}" presName="Parent1" presStyleLbl="node1" presStyleIdx="4" presStyleCnt="6">
        <dgm:presLayoutVars>
          <dgm:chMax val="1"/>
          <dgm:chPref val="1"/>
          <dgm:bulletEnabled val="1"/>
        </dgm:presLayoutVars>
      </dgm:prSet>
      <dgm:spPr/>
    </dgm:pt>
    <dgm:pt modelId="{02EAAAE6-070F-467F-BF86-C6CB048F85E0}" type="pres">
      <dgm:prSet presAssocID="{74CD1EDD-18D9-4D87-9F9B-2F007CA78754}" presName="Childtext1" presStyleLbl="revTx" presStyleIdx="2" presStyleCnt="3">
        <dgm:presLayoutVars>
          <dgm:chMax val="0"/>
          <dgm:chPref val="0"/>
          <dgm:bulletEnabled val="1"/>
        </dgm:presLayoutVars>
      </dgm:prSet>
      <dgm:spPr/>
    </dgm:pt>
    <dgm:pt modelId="{35A00BA6-BBF9-4A21-9ECD-C9C0959578EB}" type="pres">
      <dgm:prSet presAssocID="{74CD1EDD-18D9-4D87-9F9B-2F007CA78754}" presName="BalanceSpacing" presStyleCnt="0"/>
      <dgm:spPr/>
    </dgm:pt>
    <dgm:pt modelId="{3A44246C-68EE-4CA6-BDAA-39209F90C5A8}" type="pres">
      <dgm:prSet presAssocID="{74CD1EDD-18D9-4D87-9F9B-2F007CA78754}" presName="BalanceSpacing1" presStyleCnt="0"/>
      <dgm:spPr/>
    </dgm:pt>
    <dgm:pt modelId="{916BDD8A-83FF-440F-9208-8F4A71081CEC}" type="pres">
      <dgm:prSet presAssocID="{81CBB5C4-9728-4C83-BB49-FD3F42961ED2}" presName="Accent1Text" presStyleLbl="node1" presStyleIdx="5" presStyleCnt="6"/>
      <dgm:spPr/>
    </dgm:pt>
  </dgm:ptLst>
  <dgm:cxnLst>
    <dgm:cxn modelId="{60145A13-9713-4710-A42A-1D181C29AF57}" srcId="{F093CD52-B880-40F9-A4B6-04FB4DC2221D}" destId="{CFBA62D6-6073-4C7F-8E6E-C3C8C146D045}" srcOrd="1" destOrd="0" parTransId="{C2FE6486-6723-40E4-BA34-436C826AF475}" sibTransId="{B1708C02-435A-410C-B682-0759504491E5}"/>
    <dgm:cxn modelId="{4A908616-2EFA-43B8-AE9B-B2C77AF29381}" type="presOf" srcId="{A330C41F-0017-4FFF-B63A-A440F1657A4A}" destId="{B0FB2C13-F0F4-4C18-BAA9-5A17AB160CAA}" srcOrd="0" destOrd="0" presId="urn:microsoft.com/office/officeart/2008/layout/AlternatingHexagons"/>
    <dgm:cxn modelId="{8444431D-9DA1-48C9-93B7-342A30BF1DFD}" srcId="{74CD1EDD-18D9-4D87-9F9B-2F007CA78754}" destId="{7B8367E1-2AE7-4941-909A-BC973FF1ABD7}" srcOrd="0" destOrd="0" parTransId="{4B2667C3-0ED5-4A0B-885B-B37071FEAF1E}" sibTransId="{A09BC391-3968-4171-B035-F1279EEC9F1D}"/>
    <dgm:cxn modelId="{B8F70E35-C3CA-46E9-BCDA-5BB74495617B}" type="presOf" srcId="{7B8367E1-2AE7-4941-909A-BC973FF1ABD7}" destId="{02EAAAE6-070F-467F-BF86-C6CB048F85E0}" srcOrd="0" destOrd="0" presId="urn:microsoft.com/office/officeart/2008/layout/AlternatingHexagons"/>
    <dgm:cxn modelId="{00F0913F-9DFA-4432-9DA3-1B0D311C15D5}" type="presOf" srcId="{B1708C02-435A-410C-B682-0759504491E5}" destId="{2A2DABAF-F810-4D90-94F8-EC45811A4857}" srcOrd="0" destOrd="0" presId="urn:microsoft.com/office/officeart/2008/layout/AlternatingHexagons"/>
    <dgm:cxn modelId="{E2F70640-957B-4D70-8E87-A44978ED3C6A}" type="presOf" srcId="{CFBA62D6-6073-4C7F-8E6E-C3C8C146D045}" destId="{4A5C7D5F-4113-4D70-BC8D-9B6347E08A79}" srcOrd="0" destOrd="0" presId="urn:microsoft.com/office/officeart/2008/layout/AlternatingHexagons"/>
    <dgm:cxn modelId="{7F10F560-D144-48D2-803C-10B017892339}" srcId="{CFBA62D6-6073-4C7F-8E6E-C3C8C146D045}" destId="{A330C41F-0017-4FFF-B63A-A440F1657A4A}" srcOrd="0" destOrd="0" parTransId="{CF62B25E-0595-4AC7-B2B4-CD7E295D7C6D}" sibTransId="{0B52EAA1-B2E0-499E-8942-8D6E6B5DCB4C}"/>
    <dgm:cxn modelId="{ADA03442-0ACB-49AA-A04D-F4065EBFD584}" type="presOf" srcId="{F093CD52-B880-40F9-A4B6-04FB4DC2221D}" destId="{D1C494AA-033E-48DD-8335-13CDD0676B2A}" srcOrd="0" destOrd="0" presId="urn:microsoft.com/office/officeart/2008/layout/AlternatingHexagons"/>
    <dgm:cxn modelId="{F5A94A42-654F-4A52-B1C3-2539C5ACE419}" srcId="{EB3561FC-89AC-4812-9995-E5C8896CFF0F}" destId="{16DEA3F4-F088-4657-8FFE-EA68E314C97A}" srcOrd="0" destOrd="0" parTransId="{0EADD446-988B-497B-8613-F756ED3A031B}" sibTransId="{85EF74CF-75EC-4E95-9460-7CDF07E8A0D4}"/>
    <dgm:cxn modelId="{4EBD1973-0832-43E2-8454-37066142204A}" type="presOf" srcId="{74CD1EDD-18D9-4D87-9F9B-2F007CA78754}" destId="{EBF95AC8-CF9C-4CE3-BBE6-F0B217077F39}" srcOrd="0" destOrd="0" presId="urn:microsoft.com/office/officeart/2008/layout/AlternatingHexagons"/>
    <dgm:cxn modelId="{F842B093-91B8-4551-BAE8-BAC893A78BD6}" type="presOf" srcId="{EB3561FC-89AC-4812-9995-E5C8896CFF0F}" destId="{C6A20929-9737-4C4A-8C73-C4D6DE8E4334}" srcOrd="0" destOrd="0" presId="urn:microsoft.com/office/officeart/2008/layout/AlternatingHexagons"/>
    <dgm:cxn modelId="{D29DC4A8-4FBF-4F33-AF3F-5B298B65B75E}" type="presOf" srcId="{FB4F8C7C-70DA-4719-94F3-5C06BC7CA918}" destId="{B461418D-4FC8-44BC-831D-459BFE847339}" srcOrd="0" destOrd="0" presId="urn:microsoft.com/office/officeart/2008/layout/AlternatingHexagons"/>
    <dgm:cxn modelId="{4169C2CF-FD03-489A-9D78-704A43E130AE}" type="presOf" srcId="{16DEA3F4-F088-4657-8FFE-EA68E314C97A}" destId="{ADB98C25-5826-4548-BBF5-A7B5248DE49D}" srcOrd="0" destOrd="0" presId="urn:microsoft.com/office/officeart/2008/layout/AlternatingHexagons"/>
    <dgm:cxn modelId="{299C14DC-48E4-4B45-A054-AA147B61AE40}" srcId="{F093CD52-B880-40F9-A4B6-04FB4DC2221D}" destId="{74CD1EDD-18D9-4D87-9F9B-2F007CA78754}" srcOrd="2" destOrd="0" parTransId="{A560B1D7-F315-4B79-B54C-3B6B80EF93B4}" sibTransId="{81CBB5C4-9728-4C83-BB49-FD3F42961ED2}"/>
    <dgm:cxn modelId="{E10F74E4-DF12-47FC-9FF7-9893E6F89195}" srcId="{F093CD52-B880-40F9-A4B6-04FB4DC2221D}" destId="{EB3561FC-89AC-4812-9995-E5C8896CFF0F}" srcOrd="0" destOrd="0" parTransId="{AA8994B9-36C8-4836-8D9E-E997840E3498}" sibTransId="{FB4F8C7C-70DA-4719-94F3-5C06BC7CA918}"/>
    <dgm:cxn modelId="{13383BFC-43C0-4225-BB0B-81128465F4B8}" type="presOf" srcId="{81CBB5C4-9728-4C83-BB49-FD3F42961ED2}" destId="{916BDD8A-83FF-440F-9208-8F4A71081CEC}" srcOrd="0" destOrd="0" presId="urn:microsoft.com/office/officeart/2008/layout/AlternatingHexagons"/>
    <dgm:cxn modelId="{27BFA06D-8A7F-43D6-8272-118AC60ADCC8}" type="presParOf" srcId="{D1C494AA-033E-48DD-8335-13CDD0676B2A}" destId="{9FA21700-A5F5-4FFD-9E85-3B57D98F9EEE}" srcOrd="0" destOrd="0" presId="urn:microsoft.com/office/officeart/2008/layout/AlternatingHexagons"/>
    <dgm:cxn modelId="{50C0FB3E-810E-4139-B51E-E8D64F981831}" type="presParOf" srcId="{9FA21700-A5F5-4FFD-9E85-3B57D98F9EEE}" destId="{C6A20929-9737-4C4A-8C73-C4D6DE8E4334}" srcOrd="0" destOrd="0" presId="urn:microsoft.com/office/officeart/2008/layout/AlternatingHexagons"/>
    <dgm:cxn modelId="{3603098D-2116-4E56-BC59-5F8CB23E3CFC}" type="presParOf" srcId="{9FA21700-A5F5-4FFD-9E85-3B57D98F9EEE}" destId="{ADB98C25-5826-4548-BBF5-A7B5248DE49D}" srcOrd="1" destOrd="0" presId="urn:microsoft.com/office/officeart/2008/layout/AlternatingHexagons"/>
    <dgm:cxn modelId="{20A71C36-BCDA-4C53-A406-2CCD4A4724EB}" type="presParOf" srcId="{9FA21700-A5F5-4FFD-9E85-3B57D98F9EEE}" destId="{969687BF-A6C8-4A0E-946C-935389946E78}" srcOrd="2" destOrd="0" presId="urn:microsoft.com/office/officeart/2008/layout/AlternatingHexagons"/>
    <dgm:cxn modelId="{66FE04C9-D727-40A9-8ABD-26C30E8FBE27}" type="presParOf" srcId="{9FA21700-A5F5-4FFD-9E85-3B57D98F9EEE}" destId="{61C8A714-726A-43AB-AB0B-8A955B6F29BA}" srcOrd="3" destOrd="0" presId="urn:microsoft.com/office/officeart/2008/layout/AlternatingHexagons"/>
    <dgm:cxn modelId="{6793399C-0263-4FDB-B98F-6AE7DE3D2EBB}" type="presParOf" srcId="{9FA21700-A5F5-4FFD-9E85-3B57D98F9EEE}" destId="{B461418D-4FC8-44BC-831D-459BFE847339}" srcOrd="4" destOrd="0" presId="urn:microsoft.com/office/officeart/2008/layout/AlternatingHexagons"/>
    <dgm:cxn modelId="{DDA5941C-B155-4041-93E7-21FFC86E9322}" type="presParOf" srcId="{D1C494AA-033E-48DD-8335-13CDD0676B2A}" destId="{12C7F7D1-33E6-4DAA-8CD6-96624632F749}" srcOrd="1" destOrd="0" presId="urn:microsoft.com/office/officeart/2008/layout/AlternatingHexagons"/>
    <dgm:cxn modelId="{953CA640-B3FF-4E29-9379-8CE497B79A89}" type="presParOf" srcId="{D1C494AA-033E-48DD-8335-13CDD0676B2A}" destId="{0C481EED-69EA-4E66-8785-91A2CC3D7402}" srcOrd="2" destOrd="0" presId="urn:microsoft.com/office/officeart/2008/layout/AlternatingHexagons"/>
    <dgm:cxn modelId="{550293B4-8E2A-4E5A-AC86-BBC1F6E0F116}" type="presParOf" srcId="{0C481EED-69EA-4E66-8785-91A2CC3D7402}" destId="{4A5C7D5F-4113-4D70-BC8D-9B6347E08A79}" srcOrd="0" destOrd="0" presId="urn:microsoft.com/office/officeart/2008/layout/AlternatingHexagons"/>
    <dgm:cxn modelId="{2AC237DB-263F-4E38-87B9-DFF379B9019B}" type="presParOf" srcId="{0C481EED-69EA-4E66-8785-91A2CC3D7402}" destId="{B0FB2C13-F0F4-4C18-BAA9-5A17AB160CAA}" srcOrd="1" destOrd="0" presId="urn:microsoft.com/office/officeart/2008/layout/AlternatingHexagons"/>
    <dgm:cxn modelId="{F737A8B9-CC03-4FB2-8291-B26285B213BA}" type="presParOf" srcId="{0C481EED-69EA-4E66-8785-91A2CC3D7402}" destId="{13FFA959-A0F9-4421-8B4F-5FA752F17DEE}" srcOrd="2" destOrd="0" presId="urn:microsoft.com/office/officeart/2008/layout/AlternatingHexagons"/>
    <dgm:cxn modelId="{6CA0361E-36A6-416D-8B5C-6C730B675287}" type="presParOf" srcId="{0C481EED-69EA-4E66-8785-91A2CC3D7402}" destId="{E4B21A7B-9CCB-4ED0-B451-9049249A665F}" srcOrd="3" destOrd="0" presId="urn:microsoft.com/office/officeart/2008/layout/AlternatingHexagons"/>
    <dgm:cxn modelId="{F590488E-3088-4B91-AEEF-0EC52CB35D28}" type="presParOf" srcId="{0C481EED-69EA-4E66-8785-91A2CC3D7402}" destId="{2A2DABAF-F810-4D90-94F8-EC45811A4857}" srcOrd="4" destOrd="0" presId="urn:microsoft.com/office/officeart/2008/layout/AlternatingHexagons"/>
    <dgm:cxn modelId="{8ECCC34D-4FC4-4B94-ACA0-64D7605C961F}" type="presParOf" srcId="{D1C494AA-033E-48DD-8335-13CDD0676B2A}" destId="{97B36A4B-DA07-4993-A91D-CA1CF6243001}" srcOrd="3" destOrd="0" presId="urn:microsoft.com/office/officeart/2008/layout/AlternatingHexagons"/>
    <dgm:cxn modelId="{285B0FD0-0A39-4219-9D61-1B66675FE79D}" type="presParOf" srcId="{D1C494AA-033E-48DD-8335-13CDD0676B2A}" destId="{609CEEF2-BE13-4FB3-AAFF-DADB8D4931FA}" srcOrd="4" destOrd="0" presId="urn:microsoft.com/office/officeart/2008/layout/AlternatingHexagons"/>
    <dgm:cxn modelId="{47E027F1-B6B1-4299-9F9E-C91F7F7BD94D}" type="presParOf" srcId="{609CEEF2-BE13-4FB3-AAFF-DADB8D4931FA}" destId="{EBF95AC8-CF9C-4CE3-BBE6-F0B217077F39}" srcOrd="0" destOrd="0" presId="urn:microsoft.com/office/officeart/2008/layout/AlternatingHexagons"/>
    <dgm:cxn modelId="{67656AAD-3EEF-4920-9044-3DDF9F38BF3A}" type="presParOf" srcId="{609CEEF2-BE13-4FB3-AAFF-DADB8D4931FA}" destId="{02EAAAE6-070F-467F-BF86-C6CB048F85E0}" srcOrd="1" destOrd="0" presId="urn:microsoft.com/office/officeart/2008/layout/AlternatingHexagons"/>
    <dgm:cxn modelId="{F34F9E06-07AF-4B45-96D8-0284D79FA204}" type="presParOf" srcId="{609CEEF2-BE13-4FB3-AAFF-DADB8D4931FA}" destId="{35A00BA6-BBF9-4A21-9ECD-C9C0959578EB}" srcOrd="2" destOrd="0" presId="urn:microsoft.com/office/officeart/2008/layout/AlternatingHexagons"/>
    <dgm:cxn modelId="{995C8BAB-9685-46A9-A92D-61F4550052BA}" type="presParOf" srcId="{609CEEF2-BE13-4FB3-AAFF-DADB8D4931FA}" destId="{3A44246C-68EE-4CA6-BDAA-39209F90C5A8}" srcOrd="3" destOrd="0" presId="urn:microsoft.com/office/officeart/2008/layout/AlternatingHexagons"/>
    <dgm:cxn modelId="{4DAADCA6-BC15-43E0-850C-CEC4EAE0E29E}" type="presParOf" srcId="{609CEEF2-BE13-4FB3-AAFF-DADB8D4931FA}" destId="{916BDD8A-83FF-440F-9208-8F4A71081CE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DB98E-12CB-44AC-A271-FA81A963AC9D}">
      <dsp:nvSpPr>
        <dsp:cNvPr id="0" name=""/>
        <dsp:cNvSpPr/>
      </dsp:nvSpPr>
      <dsp:spPr>
        <a:xfrm>
          <a:off x="355312" y="2440550"/>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latin typeface="Arial" panose="020B0604020202020204" pitchFamily="34" charset="0"/>
              <a:cs typeface="Arial" panose="020B0604020202020204" pitchFamily="34" charset="0"/>
            </a:rPr>
            <a:t>Title</a:t>
          </a:r>
        </a:p>
      </dsp:txBody>
      <dsp:txXfrm>
        <a:off x="355312" y="2440550"/>
        <a:ext cx="2801421" cy="513560"/>
      </dsp:txXfrm>
    </dsp:sp>
    <dsp:sp modelId="{C5D1BC48-B762-488E-BF7E-9CDA82DFACEE}">
      <dsp:nvSpPr>
        <dsp:cNvPr id="0" name=""/>
        <dsp:cNvSpPr/>
      </dsp:nvSpPr>
      <dsp:spPr>
        <a:xfrm>
          <a:off x="0" y="2181497"/>
          <a:ext cx="10515600" cy="1817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A980D-5441-4C5A-B155-C2A021C3D0DD}">
      <dsp:nvSpPr>
        <dsp:cNvPr id="0" name=""/>
        <dsp:cNvSpPr/>
      </dsp:nvSpPr>
      <dsp:spPr>
        <a:xfrm>
          <a:off x="215241" y="220138"/>
          <a:ext cx="3081563" cy="118874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de-DE" sz="1400" b="0" i="0" u="none" kern="1200" dirty="0" err="1">
              <a:latin typeface="Arial" panose="020B0604020202020204" pitchFamily="34" charset="0"/>
              <a:cs typeface="Arial" panose="020B0604020202020204" pitchFamily="34" charset="0"/>
            </a:rPr>
            <a:t>Lorem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ipsum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dolor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sit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amet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consetetur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sadipscing</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elitr</a:t>
          </a:r>
          <a:r>
            <a:rPr lang="de-DE" sz="1400" b="0" i="0" u="none" kern="1200" dirty="0">
              <a:latin typeface="Arial" panose="020B0604020202020204" pitchFamily="34" charset="0"/>
              <a:cs typeface="Arial" panose="020B0604020202020204" pitchFamily="34" charset="0"/>
            </a:rPr>
            <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nonumy</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eirmod</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tempor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invidunt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ut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labore</a:t>
          </a:r>
          <a:r>
            <a:rPr lang="de-DE" sz="1400" b="0" i="0" u="none" kern="1200" dirty="0">
              <a:latin typeface="Arial" panose="020B0604020202020204" pitchFamily="34" charset="0"/>
              <a:cs typeface="Arial" panose="020B0604020202020204" pitchFamily="34" charset="0"/>
            </a:rPr>
            <a:t> et </a:t>
          </a:r>
          <a:r>
            <a:rPr lang="de-DE" sz="1400" b="0" i="0" u="none" kern="1200" dirty="0" err="1">
              <a:latin typeface="Arial" panose="020B0604020202020204" pitchFamily="34" charset="0"/>
              <a:cs typeface="Arial" panose="020B0604020202020204" pitchFamily="34" charset="0"/>
            </a:rPr>
            <a:t>dolore</a:t>
          </a:r>
          <a:r>
            <a:rPr lang="de-DE" sz="1400" b="0" i="0" u="none" kern="1200" dirty="0">
              <a:latin typeface="Arial" panose="020B0604020202020204" pitchFamily="34" charset="0"/>
              <a:cs typeface="Arial" panose="020B0604020202020204" pitchFamily="34" charset="0"/>
            </a:rPr>
            <a:t> magna </a:t>
          </a:r>
          <a:r>
            <a:rPr lang="de-DE" sz="1400" b="0" i="0" u="none" kern="1200" dirty="0" err="1">
              <a:latin typeface="Arial" panose="020B0604020202020204" pitchFamily="34" charset="0"/>
              <a:cs typeface="Arial" panose="020B0604020202020204" pitchFamily="34" charset="0"/>
            </a:rPr>
            <a:t>aliquyam</a:t>
          </a:r>
          <a:r>
            <a:rPr lang="de-DE" sz="1400" b="0" i="0" u="none" kern="1200" dirty="0">
              <a:latin typeface="Arial" panose="020B0604020202020204" pitchFamily="34" charset="0"/>
              <a:cs typeface="Arial" panose="020B0604020202020204" pitchFamily="34" charset="0"/>
            </a:rPr>
            <a:t> erat,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voluptua</a:t>
          </a:r>
          <a:r>
            <a:rPr lang="de-DE" sz="1400" b="0" i="0" u="none"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215241" y="220138"/>
        <a:ext cx="3081563" cy="1188745"/>
      </dsp:txXfrm>
    </dsp:sp>
    <dsp:sp modelId="{87C15291-AEBC-4F1E-BB11-F23971968E4A}">
      <dsp:nvSpPr>
        <dsp:cNvPr id="0" name=""/>
        <dsp:cNvSpPr/>
      </dsp:nvSpPr>
      <dsp:spPr>
        <a:xfrm>
          <a:off x="1756023" y="1408883"/>
          <a:ext cx="0" cy="772613"/>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7F88204-0CA2-4C46-B02A-29D432AB1EB7}">
      <dsp:nvSpPr>
        <dsp:cNvPr id="0" name=""/>
        <dsp:cNvSpPr/>
      </dsp:nvSpPr>
      <dsp:spPr>
        <a:xfrm>
          <a:off x="2106200" y="1590675"/>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latin typeface="Arial" panose="020B0604020202020204" pitchFamily="34" charset="0"/>
              <a:cs typeface="Arial" panose="020B0604020202020204" pitchFamily="34" charset="0"/>
            </a:rPr>
            <a:t>Title</a:t>
          </a:r>
        </a:p>
      </dsp:txBody>
      <dsp:txXfrm>
        <a:off x="2106200" y="1590675"/>
        <a:ext cx="2801421" cy="513560"/>
      </dsp:txXfrm>
    </dsp:sp>
    <dsp:sp modelId="{51FEFD34-D680-431C-AC44-012B4D99C277}">
      <dsp:nvSpPr>
        <dsp:cNvPr id="0" name=""/>
        <dsp:cNvSpPr/>
      </dsp:nvSpPr>
      <dsp:spPr>
        <a:xfrm>
          <a:off x="1966129" y="3135902"/>
          <a:ext cx="3081563" cy="1188745"/>
        </a:xfrm>
        <a:prstGeom prst="rect">
          <a:avLst/>
        </a:prstGeom>
        <a:solidFill>
          <a:schemeClr val="accent5">
            <a:tint val="40000"/>
            <a:alpha val="90000"/>
            <a:hueOff val="-827412"/>
            <a:satOff val="22181"/>
            <a:lumOff val="2388"/>
            <a:alphaOff val="0"/>
          </a:schemeClr>
        </a:solidFill>
        <a:ln w="12700" cap="flat" cmpd="sng" algn="ctr">
          <a:solidFill>
            <a:schemeClr val="accent5">
              <a:tint val="40000"/>
              <a:alpha val="90000"/>
              <a:hueOff val="-827412"/>
              <a:satOff val="22181"/>
              <a:lumOff val="23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de-DE" sz="1400" b="0" i="0" u="none" kern="1200" dirty="0" err="1">
              <a:latin typeface="Arial" panose="020B0604020202020204" pitchFamily="34" charset="0"/>
              <a:cs typeface="Arial" panose="020B0604020202020204" pitchFamily="34" charset="0"/>
            </a:rPr>
            <a:t>Lorem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ipsum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dolor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sit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amet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consetetur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sadipscing</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elitr</a:t>
          </a:r>
          <a:r>
            <a:rPr lang="de-DE" sz="1400" b="0" i="0" u="none" kern="1200" dirty="0">
              <a:latin typeface="Arial" panose="020B0604020202020204" pitchFamily="34" charset="0"/>
              <a:cs typeface="Arial" panose="020B0604020202020204" pitchFamily="34" charset="0"/>
            </a:rPr>
            <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nonumy</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eirmod</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tempor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invidunt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ut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labore</a:t>
          </a:r>
          <a:r>
            <a:rPr lang="de-DE" sz="1400" b="0" i="0" u="none" kern="1200" dirty="0">
              <a:latin typeface="Arial" panose="020B0604020202020204" pitchFamily="34" charset="0"/>
              <a:cs typeface="Arial" panose="020B0604020202020204" pitchFamily="34" charset="0"/>
            </a:rPr>
            <a:t> et </a:t>
          </a:r>
          <a:r>
            <a:rPr lang="de-DE" sz="1400" b="0" i="0" u="none" kern="1200" dirty="0" err="1">
              <a:latin typeface="Arial" panose="020B0604020202020204" pitchFamily="34" charset="0"/>
              <a:cs typeface="Arial" panose="020B0604020202020204" pitchFamily="34" charset="0"/>
            </a:rPr>
            <a:t>dolore</a:t>
          </a:r>
          <a:r>
            <a:rPr lang="de-DE" sz="1400" b="0" i="0" u="none" kern="1200" dirty="0">
              <a:latin typeface="Arial" panose="020B0604020202020204" pitchFamily="34" charset="0"/>
              <a:cs typeface="Arial" panose="020B0604020202020204" pitchFamily="34" charset="0"/>
            </a:rPr>
            <a:t> magna </a:t>
          </a:r>
          <a:r>
            <a:rPr lang="de-DE" sz="1400" b="0" i="0" u="none" kern="1200" dirty="0" err="1">
              <a:latin typeface="Arial" panose="020B0604020202020204" pitchFamily="34" charset="0"/>
              <a:cs typeface="Arial" panose="020B0604020202020204" pitchFamily="34" charset="0"/>
            </a:rPr>
            <a:t>aliquyam</a:t>
          </a:r>
          <a:r>
            <a:rPr lang="de-DE" sz="1400" b="0" i="0" u="none" kern="1200" dirty="0">
              <a:latin typeface="Arial" panose="020B0604020202020204" pitchFamily="34" charset="0"/>
              <a:cs typeface="Arial" panose="020B0604020202020204" pitchFamily="34" charset="0"/>
            </a:rPr>
            <a:t> erat,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voluptua</a:t>
          </a:r>
          <a:r>
            <a:rPr lang="de-DE" sz="1400" b="0" i="0" u="none"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1966129" y="3135902"/>
        <a:ext cx="3081563" cy="1188745"/>
      </dsp:txXfrm>
    </dsp:sp>
    <dsp:sp modelId="{CF581527-BD03-46E2-B01B-848601BE686D}">
      <dsp:nvSpPr>
        <dsp:cNvPr id="0" name=""/>
        <dsp:cNvSpPr/>
      </dsp:nvSpPr>
      <dsp:spPr>
        <a:xfrm>
          <a:off x="3506911" y="2363288"/>
          <a:ext cx="0" cy="772613"/>
        </a:xfrm>
        <a:prstGeom prst="line">
          <a:avLst/>
        </a:prstGeom>
        <a:solidFill>
          <a:schemeClr val="accent5">
            <a:hueOff val="-599983"/>
            <a:satOff val="6883"/>
            <a:lumOff val="10882"/>
            <a:alphaOff val="0"/>
          </a:schemeClr>
        </a:solidFill>
        <a:ln w="6350" cap="flat" cmpd="sng" algn="ctr">
          <a:solidFill>
            <a:schemeClr val="accent5">
              <a:hueOff val="-599983"/>
              <a:satOff val="6883"/>
              <a:lumOff val="1088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E6C086A-07A1-49AA-A5A9-2A0B949C7E99}">
      <dsp:nvSpPr>
        <dsp:cNvPr id="0" name=""/>
        <dsp:cNvSpPr/>
      </dsp:nvSpPr>
      <dsp:spPr>
        <a:xfrm>
          <a:off x="1699213"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CBBACC-C115-48BD-9563-4AD8F5A27234}">
      <dsp:nvSpPr>
        <dsp:cNvPr id="0" name=""/>
        <dsp:cNvSpPr/>
      </dsp:nvSpPr>
      <dsp:spPr>
        <a:xfrm>
          <a:off x="3450101"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3E2E0C-528D-4B96-B61D-1C3F44FFC164}">
      <dsp:nvSpPr>
        <dsp:cNvPr id="0" name=""/>
        <dsp:cNvSpPr/>
      </dsp:nvSpPr>
      <dsp:spPr>
        <a:xfrm>
          <a:off x="3857089" y="2440550"/>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latin typeface="Arial" panose="020B0604020202020204" pitchFamily="34" charset="0"/>
              <a:cs typeface="Arial" panose="020B0604020202020204" pitchFamily="34" charset="0"/>
            </a:rPr>
            <a:t>Title</a:t>
          </a:r>
        </a:p>
      </dsp:txBody>
      <dsp:txXfrm>
        <a:off x="3857089" y="2440550"/>
        <a:ext cx="2801421" cy="513560"/>
      </dsp:txXfrm>
    </dsp:sp>
    <dsp:sp modelId="{341D02C6-3F64-4DF2-AFB2-F620E7B389D9}">
      <dsp:nvSpPr>
        <dsp:cNvPr id="0" name=""/>
        <dsp:cNvSpPr/>
      </dsp:nvSpPr>
      <dsp:spPr>
        <a:xfrm>
          <a:off x="3716956" y="214967"/>
          <a:ext cx="3081563" cy="1188745"/>
        </a:xfrm>
        <a:prstGeom prst="rect">
          <a:avLst/>
        </a:prstGeom>
        <a:solidFill>
          <a:schemeClr val="accent5">
            <a:tint val="40000"/>
            <a:alpha val="90000"/>
            <a:hueOff val="-1654824"/>
            <a:satOff val="44361"/>
            <a:lumOff val="4777"/>
            <a:alphaOff val="0"/>
          </a:schemeClr>
        </a:solidFill>
        <a:ln w="12700" cap="flat" cmpd="sng" algn="ctr">
          <a:solidFill>
            <a:schemeClr val="accent5">
              <a:tint val="40000"/>
              <a:alpha val="90000"/>
              <a:hueOff val="-1654824"/>
              <a:satOff val="44361"/>
              <a:lumOff val="47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de-DE" sz="1400" b="0" i="0" u="none" kern="1200" dirty="0" err="1">
              <a:latin typeface="Arial" panose="020B0604020202020204" pitchFamily="34" charset="0"/>
              <a:cs typeface="Arial" panose="020B0604020202020204" pitchFamily="34" charset="0"/>
            </a:rPr>
            <a:t>Lorem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ipsum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dolor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sit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amet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consetetur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sadipscing</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elitr</a:t>
          </a:r>
          <a:r>
            <a:rPr lang="de-DE" sz="1400" b="0" i="0" u="none" kern="1200" dirty="0">
              <a:latin typeface="Arial" panose="020B0604020202020204" pitchFamily="34" charset="0"/>
              <a:cs typeface="Arial" panose="020B0604020202020204" pitchFamily="34" charset="0"/>
            </a:rPr>
            <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nonumy</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eirmod</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tempor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invidunt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ut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labore</a:t>
          </a:r>
          <a:r>
            <a:rPr lang="de-DE" sz="1400" b="0" i="0" u="none" kern="1200" dirty="0">
              <a:latin typeface="Arial" panose="020B0604020202020204" pitchFamily="34" charset="0"/>
              <a:cs typeface="Arial" panose="020B0604020202020204" pitchFamily="34" charset="0"/>
            </a:rPr>
            <a:t> et </a:t>
          </a:r>
          <a:r>
            <a:rPr lang="de-DE" sz="1400" b="0" i="0" u="none" kern="1200" dirty="0" err="1">
              <a:latin typeface="Arial" panose="020B0604020202020204" pitchFamily="34" charset="0"/>
              <a:cs typeface="Arial" panose="020B0604020202020204" pitchFamily="34" charset="0"/>
            </a:rPr>
            <a:t>dolore</a:t>
          </a:r>
          <a:r>
            <a:rPr lang="de-DE" sz="1400" b="0" i="0" u="none" kern="1200" dirty="0">
              <a:latin typeface="Arial" panose="020B0604020202020204" pitchFamily="34" charset="0"/>
              <a:cs typeface="Arial" panose="020B0604020202020204" pitchFamily="34" charset="0"/>
            </a:rPr>
            <a:t> magna </a:t>
          </a:r>
          <a:r>
            <a:rPr lang="de-DE" sz="1400" b="0" i="0" u="none" kern="1200" dirty="0" err="1">
              <a:latin typeface="Arial" panose="020B0604020202020204" pitchFamily="34" charset="0"/>
              <a:cs typeface="Arial" panose="020B0604020202020204" pitchFamily="34" charset="0"/>
            </a:rPr>
            <a:t>aliquyam</a:t>
          </a:r>
          <a:r>
            <a:rPr lang="de-DE" sz="1400" b="0" i="0" u="none" kern="1200" dirty="0">
              <a:latin typeface="Arial" panose="020B0604020202020204" pitchFamily="34" charset="0"/>
              <a:cs typeface="Arial" panose="020B0604020202020204" pitchFamily="34" charset="0"/>
            </a:rPr>
            <a:t> erat,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voluptua</a:t>
          </a:r>
          <a:r>
            <a:rPr lang="de-DE" sz="1400" b="0" i="0" u="none"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3716956" y="214967"/>
        <a:ext cx="3081563" cy="1188745"/>
      </dsp:txXfrm>
    </dsp:sp>
    <dsp:sp modelId="{733145A9-EE86-4C22-9A0B-D61094480CC8}">
      <dsp:nvSpPr>
        <dsp:cNvPr id="0" name=""/>
        <dsp:cNvSpPr/>
      </dsp:nvSpPr>
      <dsp:spPr>
        <a:xfrm>
          <a:off x="5257800" y="1408883"/>
          <a:ext cx="0" cy="772613"/>
        </a:xfrm>
        <a:prstGeom prst="line">
          <a:avLst/>
        </a:prstGeom>
        <a:solidFill>
          <a:schemeClr val="accent5">
            <a:hueOff val="-1199966"/>
            <a:satOff val="13765"/>
            <a:lumOff val="21765"/>
            <a:alphaOff val="0"/>
          </a:schemeClr>
        </a:solidFill>
        <a:ln w="6350" cap="flat" cmpd="sng" algn="ctr">
          <a:solidFill>
            <a:schemeClr val="accent5">
              <a:hueOff val="-1199966"/>
              <a:satOff val="13765"/>
              <a:lumOff val="2176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3FE4FBE-0216-4C47-8409-B0D889216184}">
      <dsp:nvSpPr>
        <dsp:cNvPr id="0" name=""/>
        <dsp:cNvSpPr/>
      </dsp:nvSpPr>
      <dsp:spPr>
        <a:xfrm>
          <a:off x="5607977" y="1590675"/>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latin typeface="Arial" panose="020B0604020202020204" pitchFamily="34" charset="0"/>
              <a:cs typeface="Arial" panose="020B0604020202020204" pitchFamily="34" charset="0"/>
            </a:rPr>
            <a:t>Title</a:t>
          </a:r>
        </a:p>
      </dsp:txBody>
      <dsp:txXfrm>
        <a:off x="5607977" y="1590675"/>
        <a:ext cx="2801421" cy="513560"/>
      </dsp:txXfrm>
    </dsp:sp>
    <dsp:sp modelId="{1FA6D165-7770-4A83-BEC4-863E69836AE5}">
      <dsp:nvSpPr>
        <dsp:cNvPr id="0" name=""/>
        <dsp:cNvSpPr/>
      </dsp:nvSpPr>
      <dsp:spPr>
        <a:xfrm>
          <a:off x="5467906" y="3135902"/>
          <a:ext cx="3081563" cy="1188745"/>
        </a:xfrm>
        <a:prstGeom prst="rect">
          <a:avLst/>
        </a:prstGeom>
        <a:solidFill>
          <a:schemeClr val="accent5">
            <a:tint val="40000"/>
            <a:alpha val="90000"/>
            <a:hueOff val="-2482237"/>
            <a:satOff val="66542"/>
            <a:lumOff val="7165"/>
            <a:alphaOff val="0"/>
          </a:schemeClr>
        </a:solidFill>
        <a:ln w="12700" cap="flat" cmpd="sng" algn="ctr">
          <a:solidFill>
            <a:schemeClr val="accent5">
              <a:tint val="40000"/>
              <a:alpha val="90000"/>
              <a:hueOff val="-2482237"/>
              <a:satOff val="66542"/>
              <a:lumOff val="71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de-DE" sz="1400" b="0" i="0" u="none" kern="1200" dirty="0" err="1">
              <a:latin typeface="Arial" panose="020B0604020202020204" pitchFamily="34" charset="0"/>
              <a:cs typeface="Arial" panose="020B0604020202020204" pitchFamily="34" charset="0"/>
            </a:rPr>
            <a:t>Lorem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ipsum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dolor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sit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amet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consetetur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sadipscing</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elitr</a:t>
          </a:r>
          <a:r>
            <a:rPr lang="de-DE" sz="1400" b="0" i="0" u="none" kern="1200" dirty="0">
              <a:latin typeface="Arial" panose="020B0604020202020204" pitchFamily="34" charset="0"/>
              <a:cs typeface="Arial" panose="020B0604020202020204" pitchFamily="34" charset="0"/>
            </a:rPr>
            <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nonumy</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eirmod</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tempor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invidunt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ut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labore</a:t>
          </a:r>
          <a:r>
            <a:rPr lang="de-DE" sz="1400" b="0" i="0" u="none" kern="1200" dirty="0">
              <a:latin typeface="Arial" panose="020B0604020202020204" pitchFamily="34" charset="0"/>
              <a:cs typeface="Arial" panose="020B0604020202020204" pitchFamily="34" charset="0"/>
            </a:rPr>
            <a:t> et </a:t>
          </a:r>
          <a:r>
            <a:rPr lang="de-DE" sz="1400" b="0" i="0" u="none" kern="1200" dirty="0" err="1">
              <a:latin typeface="Arial" panose="020B0604020202020204" pitchFamily="34" charset="0"/>
              <a:cs typeface="Arial" panose="020B0604020202020204" pitchFamily="34" charset="0"/>
            </a:rPr>
            <a:t>dolore</a:t>
          </a:r>
          <a:r>
            <a:rPr lang="de-DE" sz="1400" b="0" i="0" u="none" kern="1200" dirty="0">
              <a:latin typeface="Arial" panose="020B0604020202020204" pitchFamily="34" charset="0"/>
              <a:cs typeface="Arial" panose="020B0604020202020204" pitchFamily="34" charset="0"/>
            </a:rPr>
            <a:t> magna </a:t>
          </a:r>
          <a:r>
            <a:rPr lang="de-DE" sz="1400" b="0" i="0" u="none" kern="1200" dirty="0" err="1">
              <a:latin typeface="Arial" panose="020B0604020202020204" pitchFamily="34" charset="0"/>
              <a:cs typeface="Arial" panose="020B0604020202020204" pitchFamily="34" charset="0"/>
            </a:rPr>
            <a:t>aliquyam</a:t>
          </a:r>
          <a:r>
            <a:rPr lang="de-DE" sz="1400" b="0" i="0" u="none" kern="1200" dirty="0">
              <a:latin typeface="Arial" panose="020B0604020202020204" pitchFamily="34" charset="0"/>
              <a:cs typeface="Arial" panose="020B0604020202020204" pitchFamily="34" charset="0"/>
            </a:rPr>
            <a:t> erat,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voluptua</a:t>
          </a:r>
          <a:r>
            <a:rPr lang="de-DE" sz="1400" b="0" i="0" u="none"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5467906" y="3135902"/>
        <a:ext cx="3081563" cy="1188745"/>
      </dsp:txXfrm>
    </dsp:sp>
    <dsp:sp modelId="{4798EC92-4DB0-448A-8DEC-A77617C1B09D}">
      <dsp:nvSpPr>
        <dsp:cNvPr id="0" name=""/>
        <dsp:cNvSpPr/>
      </dsp:nvSpPr>
      <dsp:spPr>
        <a:xfrm>
          <a:off x="7008688" y="2363288"/>
          <a:ext cx="0" cy="772613"/>
        </a:xfrm>
        <a:prstGeom prst="line">
          <a:avLst/>
        </a:prstGeom>
        <a:solidFill>
          <a:schemeClr val="accent5">
            <a:hueOff val="-1799948"/>
            <a:satOff val="20648"/>
            <a:lumOff val="32647"/>
            <a:alphaOff val="0"/>
          </a:schemeClr>
        </a:solidFill>
        <a:ln w="6350" cap="flat" cmpd="sng" algn="ctr">
          <a:solidFill>
            <a:schemeClr val="accent5">
              <a:hueOff val="-1799948"/>
              <a:satOff val="20648"/>
              <a:lumOff val="32647"/>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8513766-A46C-4A38-9E06-613A95A26840}">
      <dsp:nvSpPr>
        <dsp:cNvPr id="0" name=""/>
        <dsp:cNvSpPr/>
      </dsp:nvSpPr>
      <dsp:spPr>
        <a:xfrm>
          <a:off x="5200990"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D3C92D-5256-4CFD-970C-1FACA26243D8}">
      <dsp:nvSpPr>
        <dsp:cNvPr id="0" name=""/>
        <dsp:cNvSpPr/>
      </dsp:nvSpPr>
      <dsp:spPr>
        <a:xfrm>
          <a:off x="6951878"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F14CCF-4D24-4F52-988B-55185DFAD062}">
      <dsp:nvSpPr>
        <dsp:cNvPr id="0" name=""/>
        <dsp:cNvSpPr/>
      </dsp:nvSpPr>
      <dsp:spPr>
        <a:xfrm>
          <a:off x="7358866" y="2440550"/>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latin typeface="Arial" panose="020B0604020202020204" pitchFamily="34" charset="0"/>
              <a:cs typeface="Arial" panose="020B0604020202020204" pitchFamily="34" charset="0"/>
            </a:rPr>
            <a:t>Title</a:t>
          </a:r>
        </a:p>
      </dsp:txBody>
      <dsp:txXfrm>
        <a:off x="7358866" y="2440550"/>
        <a:ext cx="2801421" cy="513560"/>
      </dsp:txXfrm>
    </dsp:sp>
    <dsp:sp modelId="{3EA4BEE1-D8BC-450E-84D0-5A021A999CA0}">
      <dsp:nvSpPr>
        <dsp:cNvPr id="0" name=""/>
        <dsp:cNvSpPr/>
      </dsp:nvSpPr>
      <dsp:spPr>
        <a:xfrm>
          <a:off x="7218795" y="220138"/>
          <a:ext cx="3081563" cy="1188745"/>
        </a:xfrm>
        <a:prstGeom prst="rect">
          <a:avLst/>
        </a:prstGeom>
        <a:solidFill>
          <a:schemeClr val="accent5">
            <a:tint val="40000"/>
            <a:alpha val="90000"/>
            <a:hueOff val="-3309649"/>
            <a:satOff val="88722"/>
            <a:lumOff val="9554"/>
            <a:alphaOff val="0"/>
          </a:schemeClr>
        </a:solidFill>
        <a:ln w="12700" cap="flat" cmpd="sng" algn="ctr">
          <a:solidFill>
            <a:schemeClr val="accent5">
              <a:tint val="40000"/>
              <a:alpha val="90000"/>
              <a:hueOff val="-3309649"/>
              <a:satOff val="88722"/>
              <a:lumOff val="95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de-DE" sz="1400" b="0" i="0" u="none" kern="1200" dirty="0" err="1">
              <a:latin typeface="Arial" panose="020B0604020202020204" pitchFamily="34" charset="0"/>
              <a:cs typeface="Arial" panose="020B0604020202020204" pitchFamily="34" charset="0"/>
            </a:rPr>
            <a:t>Lorem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ipsum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dolor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sit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amet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consetetur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sadipscing</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elitr</a:t>
          </a:r>
          <a:r>
            <a:rPr lang="de-DE" sz="1400" b="0" i="0" u="none" kern="1200" dirty="0">
              <a:latin typeface="Arial" panose="020B0604020202020204" pitchFamily="34" charset="0"/>
              <a:cs typeface="Arial" panose="020B0604020202020204" pitchFamily="34" charset="0"/>
            </a:rPr>
            <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nonumy</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eirmod</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tempor</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invidunt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ut</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labore</a:t>
          </a:r>
          <a:r>
            <a:rPr lang="de-DE" sz="1400" b="0" i="0" u="none" kern="1200" dirty="0">
              <a:latin typeface="Arial" panose="020B0604020202020204" pitchFamily="34" charset="0"/>
              <a:cs typeface="Arial" panose="020B0604020202020204" pitchFamily="34" charset="0"/>
            </a:rPr>
            <a:t> et </a:t>
          </a:r>
          <a:r>
            <a:rPr lang="de-DE" sz="1400" b="0" i="0" u="none" kern="1200" dirty="0" err="1">
              <a:latin typeface="Arial" panose="020B0604020202020204" pitchFamily="34" charset="0"/>
              <a:cs typeface="Arial" panose="020B0604020202020204" pitchFamily="34" charset="0"/>
            </a:rPr>
            <a:t>dolore</a:t>
          </a:r>
          <a:r>
            <a:rPr lang="de-DE" sz="1400" b="0" i="0" u="none" kern="1200" dirty="0">
              <a:latin typeface="Arial" panose="020B0604020202020204" pitchFamily="34" charset="0"/>
              <a:cs typeface="Arial" panose="020B0604020202020204" pitchFamily="34" charset="0"/>
            </a:rPr>
            <a:t> magna </a:t>
          </a:r>
          <a:r>
            <a:rPr lang="de-DE" sz="1400" b="0" i="0" u="none" kern="1200" dirty="0" err="1">
              <a:latin typeface="Arial" panose="020B0604020202020204" pitchFamily="34" charset="0"/>
              <a:cs typeface="Arial" panose="020B0604020202020204" pitchFamily="34" charset="0"/>
            </a:rPr>
            <a:t>aliquyam</a:t>
          </a:r>
          <a:r>
            <a:rPr lang="de-DE" sz="1400" b="0" i="0" u="none" kern="1200" dirty="0">
              <a:latin typeface="Arial" panose="020B0604020202020204" pitchFamily="34" charset="0"/>
              <a:cs typeface="Arial" panose="020B0604020202020204" pitchFamily="34" charset="0"/>
            </a:rPr>
            <a:t> erat, sed </a:t>
          </a:r>
          <a:r>
            <a:rPr lang="de-DE" sz="1400" b="0" i="0" u="none" kern="1200" dirty="0" err="1">
              <a:latin typeface="Arial" panose="020B0604020202020204" pitchFamily="34" charset="0"/>
              <a:cs typeface="Arial" panose="020B0604020202020204" pitchFamily="34" charset="0"/>
            </a:rPr>
            <a:t>diam</a:t>
          </a:r>
          <a:r>
            <a:rPr lang="de-DE" sz="1400" b="0" i="0" u="none" kern="1200" dirty="0">
              <a:latin typeface="Arial" panose="020B0604020202020204" pitchFamily="34" charset="0"/>
              <a:cs typeface="Arial" panose="020B0604020202020204" pitchFamily="34" charset="0"/>
            </a:rPr>
            <a:t> </a:t>
          </a:r>
          <a:r>
            <a:rPr lang="de-DE" sz="1400" b="0" i="0" u="none" kern="1200" dirty="0" err="1">
              <a:latin typeface="Arial" panose="020B0604020202020204" pitchFamily="34" charset="0"/>
              <a:cs typeface="Arial" panose="020B0604020202020204" pitchFamily="34" charset="0"/>
            </a:rPr>
            <a:t>voluptua</a:t>
          </a:r>
          <a:r>
            <a:rPr lang="de-DE" sz="1400" b="0" i="0" u="none"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7218795" y="220138"/>
        <a:ext cx="3081563" cy="1188745"/>
      </dsp:txXfrm>
    </dsp:sp>
    <dsp:sp modelId="{F87C26A0-8195-4AC0-8B3E-7E200F3825D9}">
      <dsp:nvSpPr>
        <dsp:cNvPr id="0" name=""/>
        <dsp:cNvSpPr/>
      </dsp:nvSpPr>
      <dsp:spPr>
        <a:xfrm>
          <a:off x="8759576" y="1408883"/>
          <a:ext cx="0" cy="772613"/>
        </a:xfrm>
        <a:prstGeom prst="line">
          <a:avLst/>
        </a:prstGeom>
        <a:solidFill>
          <a:schemeClr val="accent5">
            <a:hueOff val="-2399931"/>
            <a:satOff val="27531"/>
            <a:lumOff val="43530"/>
            <a:alphaOff val="0"/>
          </a:schemeClr>
        </a:solidFill>
        <a:ln w="6350" cap="flat" cmpd="sng" algn="ctr">
          <a:solidFill>
            <a:schemeClr val="accent5">
              <a:hueOff val="-2399931"/>
              <a:satOff val="27531"/>
              <a:lumOff val="4353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CC25FB1-1A13-43A3-816E-D4C5567F9540}">
      <dsp:nvSpPr>
        <dsp:cNvPr id="0" name=""/>
        <dsp:cNvSpPr/>
      </dsp:nvSpPr>
      <dsp:spPr>
        <a:xfrm>
          <a:off x="8702767"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20929-9737-4C4A-8C73-C4D6DE8E4334}">
      <dsp:nvSpPr>
        <dsp:cNvPr id="0" name=""/>
        <dsp:cNvSpPr/>
      </dsp:nvSpPr>
      <dsp:spPr>
        <a:xfrm rot="5400000">
          <a:off x="2610497" y="235737"/>
          <a:ext cx="1714499" cy="149161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rot="-5400000">
        <a:off x="2954382" y="391471"/>
        <a:ext cx="1026728" cy="1180147"/>
      </dsp:txXfrm>
    </dsp:sp>
    <dsp:sp modelId="{ADB98C25-5826-4548-BBF5-A7B5248DE49D}">
      <dsp:nvSpPr>
        <dsp:cNvPr id="0" name=""/>
        <dsp:cNvSpPr/>
      </dsp:nvSpPr>
      <dsp:spPr>
        <a:xfrm>
          <a:off x="4258818" y="467194"/>
          <a:ext cx="1913382"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de-DE" sz="3600" kern="1200"/>
        </a:p>
      </dsp:txBody>
      <dsp:txXfrm>
        <a:off x="4258818" y="467194"/>
        <a:ext cx="1913382" cy="1028700"/>
      </dsp:txXfrm>
    </dsp:sp>
    <dsp:sp modelId="{B461418D-4FC8-44BC-831D-459BFE847339}">
      <dsp:nvSpPr>
        <dsp:cNvPr id="0" name=""/>
        <dsp:cNvSpPr/>
      </dsp:nvSpPr>
      <dsp:spPr>
        <a:xfrm rot="5400000">
          <a:off x="999553" y="235737"/>
          <a:ext cx="1714499" cy="1491614"/>
        </a:xfrm>
        <a:prstGeom prst="hexagon">
          <a:avLst>
            <a:gd name="adj" fmla="val 25000"/>
            <a:gd name="vf" fmla="val 115470"/>
          </a:avLst>
        </a:prstGeom>
        <a:solidFill>
          <a:schemeClr val="accent5">
            <a:hueOff val="-479986"/>
            <a:satOff val="5506"/>
            <a:lumOff val="8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rot="-5400000">
        <a:off x="1343438" y="391471"/>
        <a:ext cx="1026728" cy="1180147"/>
      </dsp:txXfrm>
    </dsp:sp>
    <dsp:sp modelId="{4A5C7D5F-4113-4D70-BC8D-9B6347E08A79}">
      <dsp:nvSpPr>
        <dsp:cNvPr id="0" name=""/>
        <dsp:cNvSpPr/>
      </dsp:nvSpPr>
      <dsp:spPr>
        <a:xfrm rot="5400000">
          <a:off x="1801939" y="1691005"/>
          <a:ext cx="1714499" cy="1491614"/>
        </a:xfrm>
        <a:prstGeom prst="hexagon">
          <a:avLst>
            <a:gd name="adj" fmla="val 25000"/>
            <a:gd name="vf" fmla="val 115470"/>
          </a:avLst>
        </a:prstGeom>
        <a:solidFill>
          <a:schemeClr val="accent5">
            <a:hueOff val="-959972"/>
            <a:satOff val="11012"/>
            <a:lumOff val="17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rot="-5400000">
        <a:off x="2145824" y="1846739"/>
        <a:ext cx="1026728" cy="1180147"/>
      </dsp:txXfrm>
    </dsp:sp>
    <dsp:sp modelId="{B0FB2C13-F0F4-4C18-BAA9-5A17AB160CAA}">
      <dsp:nvSpPr>
        <dsp:cNvPr id="0" name=""/>
        <dsp:cNvSpPr/>
      </dsp:nvSpPr>
      <dsp:spPr>
        <a:xfrm>
          <a:off x="0" y="1922462"/>
          <a:ext cx="1851660"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de-DE" sz="3600" kern="1200"/>
        </a:p>
      </dsp:txBody>
      <dsp:txXfrm>
        <a:off x="0" y="1922462"/>
        <a:ext cx="1851660" cy="1028700"/>
      </dsp:txXfrm>
    </dsp:sp>
    <dsp:sp modelId="{2A2DABAF-F810-4D90-94F8-EC45811A4857}">
      <dsp:nvSpPr>
        <dsp:cNvPr id="0" name=""/>
        <dsp:cNvSpPr/>
      </dsp:nvSpPr>
      <dsp:spPr>
        <a:xfrm rot="5400000">
          <a:off x="3412883" y="1691005"/>
          <a:ext cx="1714499" cy="1491614"/>
        </a:xfrm>
        <a:prstGeom prst="hexagon">
          <a:avLst>
            <a:gd name="adj" fmla="val 25000"/>
            <a:gd name="vf" fmla="val 115470"/>
          </a:avLst>
        </a:prstGeom>
        <a:solidFill>
          <a:schemeClr val="accent5">
            <a:hueOff val="-1439959"/>
            <a:satOff val="16519"/>
            <a:lumOff val="26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rot="-5400000">
        <a:off x="3756768" y="1846739"/>
        <a:ext cx="1026728" cy="1180147"/>
      </dsp:txXfrm>
    </dsp:sp>
    <dsp:sp modelId="{EBF95AC8-CF9C-4CE3-BBE6-F0B217077F39}">
      <dsp:nvSpPr>
        <dsp:cNvPr id="0" name=""/>
        <dsp:cNvSpPr/>
      </dsp:nvSpPr>
      <dsp:spPr>
        <a:xfrm rot="5400000">
          <a:off x="2610497" y="3146272"/>
          <a:ext cx="1714499" cy="1491614"/>
        </a:xfrm>
        <a:prstGeom prst="hexagon">
          <a:avLst>
            <a:gd name="adj" fmla="val 25000"/>
            <a:gd name="vf" fmla="val 115470"/>
          </a:avLst>
        </a:prstGeom>
        <a:solidFill>
          <a:schemeClr val="accent5">
            <a:hueOff val="-1919945"/>
            <a:satOff val="22025"/>
            <a:lumOff val="34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rot="-5400000">
        <a:off x="2954382" y="3302006"/>
        <a:ext cx="1026728" cy="1180147"/>
      </dsp:txXfrm>
    </dsp:sp>
    <dsp:sp modelId="{02EAAAE6-070F-467F-BF86-C6CB048F85E0}">
      <dsp:nvSpPr>
        <dsp:cNvPr id="0" name=""/>
        <dsp:cNvSpPr/>
      </dsp:nvSpPr>
      <dsp:spPr>
        <a:xfrm>
          <a:off x="4258818" y="3377730"/>
          <a:ext cx="1913382"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de-DE" sz="3600" kern="1200"/>
        </a:p>
      </dsp:txBody>
      <dsp:txXfrm>
        <a:off x="4258818" y="3377730"/>
        <a:ext cx="1913382" cy="1028700"/>
      </dsp:txXfrm>
    </dsp:sp>
    <dsp:sp modelId="{916BDD8A-83FF-440F-9208-8F4A71081CEC}">
      <dsp:nvSpPr>
        <dsp:cNvPr id="0" name=""/>
        <dsp:cNvSpPr/>
      </dsp:nvSpPr>
      <dsp:spPr>
        <a:xfrm rot="5400000">
          <a:off x="999553" y="3146272"/>
          <a:ext cx="1714499" cy="1491614"/>
        </a:xfrm>
        <a:prstGeom prst="hexagon">
          <a:avLst>
            <a:gd name="adj" fmla="val 25000"/>
            <a:gd name="vf" fmla="val 115470"/>
          </a:avLst>
        </a:prstGeom>
        <a:solidFill>
          <a:schemeClr val="accent5">
            <a:hueOff val="-2399931"/>
            <a:satOff val="27531"/>
            <a:lumOff val="4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rot="-5400000">
        <a:off x="1343438" y="3302006"/>
        <a:ext cx="1026728" cy="1180147"/>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62F4-39FF-4004-BD5F-B202C1887131}" type="datetimeFigureOut">
              <a:rPr lang="de-DE" smtClean="0"/>
              <a:t>20.12.2023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453A2-871D-4991-B584-264D3525AD6F}" type="slidenum">
              <a:rPr lang="de-DE" smtClean="0"/>
              <a:t>‹#›</a:t>
            </a:fld>
            <a:endParaRPr lang="de-DE"/>
          </a:p>
        </p:txBody>
      </p:sp>
    </p:spTree>
    <p:extLst>
      <p:ext uri="{BB962C8B-B14F-4D97-AF65-F5344CB8AC3E}">
        <p14:creationId xmlns:p14="http://schemas.microsoft.com/office/powerpoint/2010/main" val="295554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4" name="Grafik 23" descr="Ein Bild, das Feuer, Wärme, Flamme, Kamin enthält.&#10;&#10;Automatisch generierte Beschreibung">
            <a:extLst>
              <a:ext uri="{FF2B5EF4-FFF2-40B4-BE49-F238E27FC236}">
                <a16:creationId xmlns:a16="http://schemas.microsoft.com/office/drawing/2014/main" id="{CC18CCB9-106E-D418-9DBC-7AFFA71A30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28" t="21403" r="18182" b="46515"/>
          <a:stretch/>
        </p:blipFill>
        <p:spPr>
          <a:xfrm>
            <a:off x="6583680" y="975359"/>
            <a:ext cx="5609640" cy="1853881"/>
          </a:xfrm>
          <a:prstGeom prst="rect">
            <a:avLst/>
          </a:prstGeom>
        </p:spPr>
      </p:pic>
      <p:sp>
        <p:nvSpPr>
          <p:cNvPr id="25" name="Flussdiagramm: Daten 24">
            <a:extLst>
              <a:ext uri="{FF2B5EF4-FFF2-40B4-BE49-F238E27FC236}">
                <a16:creationId xmlns:a16="http://schemas.microsoft.com/office/drawing/2014/main" id="{81162C04-B8F0-1940-CA7C-8C9875AEA327}"/>
              </a:ext>
            </a:extLst>
          </p:cNvPr>
          <p:cNvSpPr/>
          <p:nvPr userDrawn="1"/>
        </p:nvSpPr>
        <p:spPr>
          <a:xfrm>
            <a:off x="160122" y="1026838"/>
            <a:ext cx="8018273" cy="1794060"/>
          </a:xfrm>
          <a:prstGeom prst="flowChartInputOut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021FAFB-6DE3-1DA1-BA6A-E5C2320FA3B6}"/>
              </a:ext>
            </a:extLst>
          </p:cNvPr>
          <p:cNvSpPr>
            <a:spLocks noGrp="1"/>
          </p:cNvSpPr>
          <p:nvPr userDrawn="1">
            <p:ph type="ctrTitle"/>
          </p:nvPr>
        </p:nvSpPr>
        <p:spPr>
          <a:xfrm>
            <a:off x="801277" y="4039386"/>
            <a:ext cx="10067825" cy="928540"/>
          </a:xfrm>
        </p:spPr>
        <p:txBody>
          <a:bodyPr anchor="b">
            <a:normAutofit/>
          </a:bodyPr>
          <a:lstStyle>
            <a:lvl1pPr algn="l">
              <a:defRPr sz="44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2B8DE0D4-6700-97BE-4CB0-9D8AC9511B04}"/>
              </a:ext>
            </a:extLst>
          </p:cNvPr>
          <p:cNvSpPr>
            <a:spLocks noGrp="1"/>
          </p:cNvSpPr>
          <p:nvPr userDrawn="1">
            <p:ph type="subTitle" idx="1"/>
          </p:nvPr>
        </p:nvSpPr>
        <p:spPr>
          <a:xfrm>
            <a:off x="801278" y="5491113"/>
            <a:ext cx="10067826" cy="656148"/>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5A097CC3-2C57-3A29-C799-02701CA60BE2}"/>
              </a:ext>
            </a:extLst>
          </p:cNvPr>
          <p:cNvSpPr>
            <a:spLocks noGrp="1"/>
          </p:cNvSpPr>
          <p:nvPr userDrawn="1">
            <p:ph type="dt" sz="half" idx="10"/>
          </p:nvPr>
        </p:nvSpPr>
        <p:spPr/>
        <p:txBody>
          <a:bodyPr/>
          <a:lstStyle/>
          <a:p>
            <a:fld id="{274B85DB-A6F1-476C-8185-BB320BB0015D}" type="datetime1">
              <a:rPr lang="de-DE" smtClean="0"/>
              <a:t>20.12.2023</a:t>
            </a:fld>
            <a:endParaRPr lang="de-DE"/>
          </a:p>
        </p:txBody>
      </p:sp>
      <p:sp>
        <p:nvSpPr>
          <p:cNvPr id="5" name="Fußzeilenplatzhalter 4">
            <a:extLst>
              <a:ext uri="{FF2B5EF4-FFF2-40B4-BE49-F238E27FC236}">
                <a16:creationId xmlns:a16="http://schemas.microsoft.com/office/drawing/2014/main" id="{86F36505-B768-5BA5-F04E-AE78E0E4D5C9}"/>
              </a:ext>
            </a:extLst>
          </p:cNvPr>
          <p:cNvSpPr>
            <a:spLocks noGrp="1"/>
          </p:cNvSpPr>
          <p:nvPr userDrawn="1">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A8B504A-7A2F-C430-F6E5-86635BF99225}"/>
              </a:ext>
            </a:extLst>
          </p:cNvPr>
          <p:cNvSpPr>
            <a:spLocks noGrp="1"/>
          </p:cNvSpPr>
          <p:nvPr userDrawn="1">
            <p:ph type="sldNum" sz="quarter" idx="12"/>
          </p:nvPr>
        </p:nvSpPr>
        <p:spPr/>
        <p:txBody>
          <a:bodyPr/>
          <a:lstStyle/>
          <a:p>
            <a:fld id="{0E92DA69-73A0-4FFE-99F1-7B782B505559}" type="slidenum">
              <a:rPr lang="de-DE" smtClean="0"/>
              <a:t>‹#›</a:t>
            </a:fld>
            <a:endParaRPr lang="de-DE"/>
          </a:p>
        </p:txBody>
      </p:sp>
      <p:pic>
        <p:nvPicPr>
          <p:cNvPr id="8" name="Grafik 7">
            <a:extLst>
              <a:ext uri="{FF2B5EF4-FFF2-40B4-BE49-F238E27FC236}">
                <a16:creationId xmlns:a16="http://schemas.microsoft.com/office/drawing/2014/main" id="{CB90DE3A-6422-AE79-B1E8-F77A5654538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39292" y="1110364"/>
            <a:ext cx="2608195" cy="1595129"/>
          </a:xfrm>
          <a:prstGeom prst="rect">
            <a:avLst/>
          </a:prstGeom>
          <a:noFill/>
          <a:ln>
            <a:noFill/>
          </a:ln>
        </p:spPr>
      </p:pic>
      <p:grpSp>
        <p:nvGrpSpPr>
          <p:cNvPr id="17" name="Gruppieren 16">
            <a:extLst>
              <a:ext uri="{FF2B5EF4-FFF2-40B4-BE49-F238E27FC236}">
                <a16:creationId xmlns:a16="http://schemas.microsoft.com/office/drawing/2014/main" id="{FB07E830-20B8-BEAB-F9BF-305DD7223954}"/>
              </a:ext>
            </a:extLst>
          </p:cNvPr>
          <p:cNvGrpSpPr/>
          <p:nvPr userDrawn="1"/>
        </p:nvGrpSpPr>
        <p:grpSpPr>
          <a:xfrm>
            <a:off x="-1342586" y="0"/>
            <a:ext cx="7220430" cy="1032184"/>
            <a:chOff x="-1342586" y="0"/>
            <a:chExt cx="7220430" cy="1032184"/>
          </a:xfrm>
        </p:grpSpPr>
        <p:sp>
          <p:nvSpPr>
            <p:cNvPr id="11" name="Flussdiagramm: Daten 10">
              <a:extLst>
                <a:ext uri="{FF2B5EF4-FFF2-40B4-BE49-F238E27FC236}">
                  <a16:creationId xmlns:a16="http://schemas.microsoft.com/office/drawing/2014/main" id="{21932FC5-9F86-33E6-A048-E24BB98E8751}"/>
                </a:ext>
              </a:extLst>
            </p:cNvPr>
            <p:cNvSpPr/>
            <p:nvPr userDrawn="1"/>
          </p:nvSpPr>
          <p:spPr>
            <a:xfrm>
              <a:off x="1384903" y="0"/>
              <a:ext cx="4492941" cy="1026838"/>
            </a:xfrm>
            <a:prstGeom prst="flowChartInputOutpu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 name="Flussdiagramm: Daten 15">
              <a:extLst>
                <a:ext uri="{FF2B5EF4-FFF2-40B4-BE49-F238E27FC236}">
                  <a16:creationId xmlns:a16="http://schemas.microsoft.com/office/drawing/2014/main" id="{23AE3697-53E9-6DA5-0C7F-29934EE68121}"/>
                </a:ext>
              </a:extLst>
            </p:cNvPr>
            <p:cNvSpPr/>
            <p:nvPr userDrawn="1"/>
          </p:nvSpPr>
          <p:spPr>
            <a:xfrm>
              <a:off x="-1342586" y="5346"/>
              <a:ext cx="4492941" cy="1026838"/>
            </a:xfrm>
            <a:prstGeom prst="flowChartInputOutpu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9" name="Gruppieren 18">
            <a:extLst>
              <a:ext uri="{FF2B5EF4-FFF2-40B4-BE49-F238E27FC236}">
                <a16:creationId xmlns:a16="http://schemas.microsoft.com/office/drawing/2014/main" id="{4AACCE97-06A6-8062-A898-27D89E5FE3FB}"/>
              </a:ext>
            </a:extLst>
          </p:cNvPr>
          <p:cNvGrpSpPr/>
          <p:nvPr userDrawn="1"/>
        </p:nvGrpSpPr>
        <p:grpSpPr>
          <a:xfrm>
            <a:off x="5126785" y="-5346"/>
            <a:ext cx="7988787" cy="1042243"/>
            <a:chOff x="5126785" y="10059"/>
            <a:chExt cx="7988787" cy="1026838"/>
          </a:xfrm>
        </p:grpSpPr>
        <p:sp>
          <p:nvSpPr>
            <p:cNvPr id="12" name="Flussdiagramm: Daten 11">
              <a:extLst>
                <a:ext uri="{FF2B5EF4-FFF2-40B4-BE49-F238E27FC236}">
                  <a16:creationId xmlns:a16="http://schemas.microsoft.com/office/drawing/2014/main" id="{6755AA88-38C8-2EEE-EE50-AAE1507BB598}"/>
                </a:ext>
              </a:extLst>
            </p:cNvPr>
            <p:cNvSpPr/>
            <p:nvPr userDrawn="1"/>
          </p:nvSpPr>
          <p:spPr>
            <a:xfrm>
              <a:off x="5126785" y="10059"/>
              <a:ext cx="4492941" cy="1026838"/>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266CBC2A-39FF-FD15-2B1B-4025FCD0579A}"/>
                </a:ext>
              </a:extLst>
            </p:cNvPr>
            <p:cNvSpPr/>
            <p:nvPr userDrawn="1"/>
          </p:nvSpPr>
          <p:spPr>
            <a:xfrm>
              <a:off x="8622631" y="10059"/>
              <a:ext cx="4492941" cy="1026838"/>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1" name="Gruppieren 20">
            <a:extLst>
              <a:ext uri="{FF2B5EF4-FFF2-40B4-BE49-F238E27FC236}">
                <a16:creationId xmlns:a16="http://schemas.microsoft.com/office/drawing/2014/main" id="{F3C10979-60BB-8B6C-8DD2-3A08A4AA9499}"/>
              </a:ext>
            </a:extLst>
          </p:cNvPr>
          <p:cNvGrpSpPr/>
          <p:nvPr userDrawn="1"/>
        </p:nvGrpSpPr>
        <p:grpSpPr>
          <a:xfrm>
            <a:off x="-1342586" y="2829240"/>
            <a:ext cx="7717851" cy="1027472"/>
            <a:chOff x="-1342586" y="2651711"/>
            <a:chExt cx="7717851" cy="1027472"/>
          </a:xfrm>
        </p:grpSpPr>
        <p:sp>
          <p:nvSpPr>
            <p:cNvPr id="14" name="Flussdiagramm: Daten 13">
              <a:extLst>
                <a:ext uri="{FF2B5EF4-FFF2-40B4-BE49-F238E27FC236}">
                  <a16:creationId xmlns:a16="http://schemas.microsoft.com/office/drawing/2014/main" id="{C93DFD2F-2EB4-B072-8E33-7477F518B0FA}"/>
                </a:ext>
              </a:extLst>
            </p:cNvPr>
            <p:cNvSpPr/>
            <p:nvPr userDrawn="1"/>
          </p:nvSpPr>
          <p:spPr>
            <a:xfrm>
              <a:off x="1882324" y="2652344"/>
              <a:ext cx="4492941" cy="1026839"/>
            </a:xfrm>
            <a:prstGeom prst="flowChartInputOutp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Flussdiagramm: Daten 19">
              <a:extLst>
                <a:ext uri="{FF2B5EF4-FFF2-40B4-BE49-F238E27FC236}">
                  <a16:creationId xmlns:a16="http://schemas.microsoft.com/office/drawing/2014/main" id="{B98D8849-CB29-BA2D-CF4E-940B80FA8FC1}"/>
                </a:ext>
              </a:extLst>
            </p:cNvPr>
            <p:cNvSpPr/>
            <p:nvPr userDrawn="1"/>
          </p:nvSpPr>
          <p:spPr>
            <a:xfrm>
              <a:off x="-1342586" y="2651711"/>
              <a:ext cx="4492941" cy="1026839"/>
            </a:xfrm>
            <a:prstGeom prst="flowChartInputOutp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3" name="Gruppieren 22">
            <a:extLst>
              <a:ext uri="{FF2B5EF4-FFF2-40B4-BE49-F238E27FC236}">
                <a16:creationId xmlns:a16="http://schemas.microsoft.com/office/drawing/2014/main" id="{D8E67D51-D256-2F89-E41A-573CC7D6C539}"/>
              </a:ext>
            </a:extLst>
          </p:cNvPr>
          <p:cNvGrpSpPr/>
          <p:nvPr userDrawn="1"/>
        </p:nvGrpSpPr>
        <p:grpSpPr>
          <a:xfrm>
            <a:off x="5664441" y="2824844"/>
            <a:ext cx="7717851" cy="1026839"/>
            <a:chOff x="5664441" y="2647315"/>
            <a:chExt cx="7717851" cy="1026839"/>
          </a:xfrm>
        </p:grpSpPr>
        <p:sp>
          <p:nvSpPr>
            <p:cNvPr id="15" name="Flussdiagramm: Daten 14">
              <a:extLst>
                <a:ext uri="{FF2B5EF4-FFF2-40B4-BE49-F238E27FC236}">
                  <a16:creationId xmlns:a16="http://schemas.microsoft.com/office/drawing/2014/main" id="{416845A6-774D-A7DA-00C5-91D907802032}"/>
                </a:ext>
              </a:extLst>
            </p:cNvPr>
            <p:cNvSpPr/>
            <p:nvPr userDrawn="1"/>
          </p:nvSpPr>
          <p:spPr>
            <a:xfrm>
              <a:off x="5664441" y="2647315"/>
              <a:ext cx="4492941" cy="1026839"/>
            </a:xfrm>
            <a:prstGeom prst="flowChartInputOutp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 name="Flussdiagramm: Daten 21">
              <a:extLst>
                <a:ext uri="{FF2B5EF4-FFF2-40B4-BE49-F238E27FC236}">
                  <a16:creationId xmlns:a16="http://schemas.microsoft.com/office/drawing/2014/main" id="{9216F7DD-8046-E534-68D4-49F79E0E9842}"/>
                </a:ext>
              </a:extLst>
            </p:cNvPr>
            <p:cNvSpPr/>
            <p:nvPr userDrawn="1"/>
          </p:nvSpPr>
          <p:spPr>
            <a:xfrm>
              <a:off x="8889351" y="2647315"/>
              <a:ext cx="4492941" cy="1026839"/>
            </a:xfrm>
            <a:prstGeom prst="flowChartInputOutp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Tree>
    <p:extLst>
      <p:ext uri="{BB962C8B-B14F-4D97-AF65-F5344CB8AC3E}">
        <p14:creationId xmlns:p14="http://schemas.microsoft.com/office/powerpoint/2010/main" val="112929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8E7F2-958A-CC94-15DD-7A5A2D1974F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442A684-03F7-1E8B-B16A-23DD44457FFE}"/>
              </a:ext>
            </a:extLst>
          </p:cNvPr>
          <p:cNvSpPr>
            <a:spLocks noGrp="1"/>
          </p:cNvSpPr>
          <p:nvPr>
            <p:ph type="body" orient="vert" idx="1"/>
          </p:nvPr>
        </p:nvSpPr>
        <p:spPr/>
        <p:txBody>
          <a:bodyPr vert="eaVert"/>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B4C234FE-AB8A-41BB-0DCB-ADAF3240D991}"/>
              </a:ext>
            </a:extLst>
          </p:cNvPr>
          <p:cNvSpPr>
            <a:spLocks noGrp="1"/>
          </p:cNvSpPr>
          <p:nvPr>
            <p:ph type="dt" sz="half" idx="10"/>
          </p:nvPr>
        </p:nvSpPr>
        <p:spPr/>
        <p:txBody>
          <a:bodyPr/>
          <a:lstStyle/>
          <a:p>
            <a:fld id="{12F88183-FAFC-4681-A09D-DAB5B8C7CFA5}" type="datetime1">
              <a:rPr lang="de-DE" smtClean="0"/>
              <a:t>20.12.2023</a:t>
            </a:fld>
            <a:endParaRPr lang="de-DE"/>
          </a:p>
        </p:txBody>
      </p:sp>
      <p:sp>
        <p:nvSpPr>
          <p:cNvPr id="5" name="Fußzeilenplatzhalter 4">
            <a:extLst>
              <a:ext uri="{FF2B5EF4-FFF2-40B4-BE49-F238E27FC236}">
                <a16:creationId xmlns:a16="http://schemas.microsoft.com/office/drawing/2014/main" id="{812850DF-228C-F94E-7300-A0285692DF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8FD3DE-EE42-A0BE-F6A4-AA374B2AED1B}"/>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8" name="Rechteck 7">
            <a:extLst>
              <a:ext uri="{FF2B5EF4-FFF2-40B4-BE49-F238E27FC236}">
                <a16:creationId xmlns:a16="http://schemas.microsoft.com/office/drawing/2014/main" id="{657403CB-6382-1622-BA16-530A2875FD1A}"/>
              </a:ext>
            </a:extLst>
          </p:cNvPr>
          <p:cNvSpPr/>
          <p:nvPr userDrawn="1"/>
        </p:nvSpPr>
        <p:spPr>
          <a:xfrm>
            <a:off x="0" y="-13179"/>
            <a:ext cx="11038674" cy="340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Flussdiagramm: Daten 8">
            <a:extLst>
              <a:ext uri="{FF2B5EF4-FFF2-40B4-BE49-F238E27FC236}">
                <a16:creationId xmlns:a16="http://schemas.microsoft.com/office/drawing/2014/main" id="{F61E1296-AA66-B5BA-14EB-6F68FA85782B}"/>
              </a:ext>
            </a:extLst>
          </p:cNvPr>
          <p:cNvSpPr/>
          <p:nvPr userDrawn="1"/>
        </p:nvSpPr>
        <p:spPr>
          <a:xfrm>
            <a:off x="10739379" y="-11632"/>
            <a:ext cx="1463507" cy="334467"/>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72997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E7F374-786E-C296-8A61-EC37E0B29A93}"/>
              </a:ext>
            </a:extLst>
          </p:cNvPr>
          <p:cNvSpPr>
            <a:spLocks noGrp="1"/>
          </p:cNvSpPr>
          <p:nvPr>
            <p:ph type="title" orient="vert"/>
          </p:nvPr>
        </p:nvSpPr>
        <p:spPr>
          <a:xfrm>
            <a:off x="8724900" y="702297"/>
            <a:ext cx="2628900" cy="5474666"/>
          </a:xfrm>
        </p:spPr>
        <p:txBody>
          <a:bodyPr vert="eaVert"/>
          <a:lstStyle/>
          <a:p>
            <a:r>
              <a:rPr lang="de-DE" dirty="0"/>
              <a:t>Mastertitelformat bearbeiten</a:t>
            </a:r>
          </a:p>
        </p:txBody>
      </p:sp>
      <p:sp>
        <p:nvSpPr>
          <p:cNvPr id="3" name="Vertikaler Textplatzhalter 2">
            <a:extLst>
              <a:ext uri="{FF2B5EF4-FFF2-40B4-BE49-F238E27FC236}">
                <a16:creationId xmlns:a16="http://schemas.microsoft.com/office/drawing/2014/main" id="{AEEA1214-C4C3-6FC8-5F4A-8E1CA8619415}"/>
              </a:ext>
            </a:extLst>
          </p:cNvPr>
          <p:cNvSpPr>
            <a:spLocks noGrp="1"/>
          </p:cNvSpPr>
          <p:nvPr>
            <p:ph type="body" orient="vert" idx="1"/>
          </p:nvPr>
        </p:nvSpPr>
        <p:spPr>
          <a:xfrm>
            <a:off x="838200" y="702297"/>
            <a:ext cx="7734300" cy="5474666"/>
          </a:xfrm>
        </p:spPr>
        <p:txBody>
          <a:bodyPr vert="eaVert"/>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BED051D-8E18-5AFF-095A-E5AF56BC9747}"/>
              </a:ext>
            </a:extLst>
          </p:cNvPr>
          <p:cNvSpPr>
            <a:spLocks noGrp="1"/>
          </p:cNvSpPr>
          <p:nvPr>
            <p:ph type="dt" sz="half" idx="10"/>
          </p:nvPr>
        </p:nvSpPr>
        <p:spPr/>
        <p:txBody>
          <a:bodyPr/>
          <a:lstStyle/>
          <a:p>
            <a:fld id="{B7FBA0A4-9EFD-4F35-B870-C18FDABFF0B6}" type="datetime1">
              <a:rPr lang="de-DE" smtClean="0"/>
              <a:t>20.12.2023</a:t>
            </a:fld>
            <a:endParaRPr lang="de-DE"/>
          </a:p>
        </p:txBody>
      </p:sp>
      <p:sp>
        <p:nvSpPr>
          <p:cNvPr id="5" name="Fußzeilenplatzhalter 4">
            <a:extLst>
              <a:ext uri="{FF2B5EF4-FFF2-40B4-BE49-F238E27FC236}">
                <a16:creationId xmlns:a16="http://schemas.microsoft.com/office/drawing/2014/main" id="{997519FC-B806-ECA8-15A3-D7AD5DFE4F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E53437-80C4-C381-E4D1-586EC1ABDF88}"/>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8" name="Rechteck 7">
            <a:extLst>
              <a:ext uri="{FF2B5EF4-FFF2-40B4-BE49-F238E27FC236}">
                <a16:creationId xmlns:a16="http://schemas.microsoft.com/office/drawing/2014/main" id="{0D7E79E4-756F-22B9-E89C-7B4107D6D4A2}"/>
              </a:ext>
            </a:extLst>
          </p:cNvPr>
          <p:cNvSpPr/>
          <p:nvPr userDrawn="1"/>
        </p:nvSpPr>
        <p:spPr>
          <a:xfrm>
            <a:off x="0" y="-13179"/>
            <a:ext cx="11038674" cy="340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Flussdiagramm: Daten 8">
            <a:extLst>
              <a:ext uri="{FF2B5EF4-FFF2-40B4-BE49-F238E27FC236}">
                <a16:creationId xmlns:a16="http://schemas.microsoft.com/office/drawing/2014/main" id="{63301115-88E6-7D51-12D3-16751B9F4203}"/>
              </a:ext>
            </a:extLst>
          </p:cNvPr>
          <p:cNvSpPr/>
          <p:nvPr userDrawn="1"/>
        </p:nvSpPr>
        <p:spPr>
          <a:xfrm>
            <a:off x="10739379" y="-11632"/>
            <a:ext cx="1463507" cy="334467"/>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14502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C190F-59C6-646F-2773-26EFA2B665CB}"/>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1B5FB747-E0EF-39AA-A0FF-71AEAFD1A115}"/>
              </a:ext>
            </a:extLst>
          </p:cNvPr>
          <p:cNvSpPr>
            <a:spLocks noGrp="1"/>
          </p:cNvSpPr>
          <p:nvPr>
            <p:ph idx="1"/>
          </p:nvPr>
        </p:nvSpPr>
        <p:spPr>
          <a:xfrm>
            <a:off x="838200" y="1825625"/>
            <a:ext cx="10515600" cy="1844608"/>
          </a:xfrm>
        </p:spPr>
        <p:txBody>
          <a:bodyPr>
            <a:noAutofit/>
          </a:bodyPr>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EEBFE95B-1E97-B235-729F-E3498E426B0E}"/>
              </a:ext>
            </a:extLst>
          </p:cNvPr>
          <p:cNvSpPr>
            <a:spLocks noGrp="1"/>
          </p:cNvSpPr>
          <p:nvPr>
            <p:ph type="dt" sz="half" idx="10"/>
          </p:nvPr>
        </p:nvSpPr>
        <p:spPr/>
        <p:txBody>
          <a:bodyPr/>
          <a:lstStyle/>
          <a:p>
            <a:fld id="{9749B42E-A7AE-497D-B768-A903CB58916D}" type="datetime1">
              <a:rPr lang="de-DE" smtClean="0"/>
              <a:t>20.12.2023</a:t>
            </a:fld>
            <a:endParaRPr lang="de-DE"/>
          </a:p>
        </p:txBody>
      </p:sp>
      <p:sp>
        <p:nvSpPr>
          <p:cNvPr id="5" name="Fußzeilenplatzhalter 4">
            <a:extLst>
              <a:ext uri="{FF2B5EF4-FFF2-40B4-BE49-F238E27FC236}">
                <a16:creationId xmlns:a16="http://schemas.microsoft.com/office/drawing/2014/main" id="{3C5ED451-419A-D4C8-0EB8-AF29798A1E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4192B4A-975E-30EC-47B1-9A24E4634498}"/>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7" name="Rechteck 6">
            <a:extLst>
              <a:ext uri="{FF2B5EF4-FFF2-40B4-BE49-F238E27FC236}">
                <a16:creationId xmlns:a16="http://schemas.microsoft.com/office/drawing/2014/main" id="{AE1E8D9E-1B94-478C-A0D1-1F41F604494D}"/>
              </a:ext>
            </a:extLst>
          </p:cNvPr>
          <p:cNvSpPr/>
          <p:nvPr userDrawn="1"/>
        </p:nvSpPr>
        <p:spPr>
          <a:xfrm>
            <a:off x="0" y="-13179"/>
            <a:ext cx="11038674" cy="340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Flussdiagramm: Daten 8">
            <a:extLst>
              <a:ext uri="{FF2B5EF4-FFF2-40B4-BE49-F238E27FC236}">
                <a16:creationId xmlns:a16="http://schemas.microsoft.com/office/drawing/2014/main" id="{1F311428-E058-858F-8985-5BFAFA2E1E75}"/>
              </a:ext>
            </a:extLst>
          </p:cNvPr>
          <p:cNvSpPr/>
          <p:nvPr userDrawn="1"/>
        </p:nvSpPr>
        <p:spPr>
          <a:xfrm>
            <a:off x="10739379" y="-11632"/>
            <a:ext cx="1463507" cy="334467"/>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217820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6" name="Flussdiagramm: Daten 15">
            <a:extLst>
              <a:ext uri="{FF2B5EF4-FFF2-40B4-BE49-F238E27FC236}">
                <a16:creationId xmlns:a16="http://schemas.microsoft.com/office/drawing/2014/main" id="{FC8111CA-7D97-E056-6F26-6EBD6E97788E}"/>
              </a:ext>
            </a:extLst>
          </p:cNvPr>
          <p:cNvSpPr/>
          <p:nvPr userDrawn="1"/>
        </p:nvSpPr>
        <p:spPr>
          <a:xfrm>
            <a:off x="-2136476" y="-1"/>
            <a:ext cx="6334861" cy="1447799"/>
          </a:xfrm>
          <a:prstGeom prst="flowChartInputOutpu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4C9DC07A-B709-01B9-AC76-9EEDD60CCC57}"/>
              </a:ext>
            </a:extLst>
          </p:cNvPr>
          <p:cNvSpPr>
            <a:spLocks noGrp="1"/>
          </p:cNvSpPr>
          <p:nvPr>
            <p:ph type="title"/>
          </p:nvPr>
        </p:nvSpPr>
        <p:spPr>
          <a:xfrm>
            <a:off x="4704700" y="1709738"/>
            <a:ext cx="6642749" cy="2852737"/>
          </a:xfrm>
        </p:spPr>
        <p:txBody>
          <a:bodyPr anchor="b">
            <a:normAutofit/>
          </a:bodyPr>
          <a:lstStyle>
            <a:lvl1pPr>
              <a:defRPr sz="4400"/>
            </a:lvl1pPr>
          </a:lstStyle>
          <a:p>
            <a:r>
              <a:rPr lang="de-DE" dirty="0"/>
              <a:t>Mastertitelformat bearbeiten</a:t>
            </a:r>
          </a:p>
        </p:txBody>
      </p:sp>
      <p:sp>
        <p:nvSpPr>
          <p:cNvPr id="3" name="Textplatzhalter 2">
            <a:extLst>
              <a:ext uri="{FF2B5EF4-FFF2-40B4-BE49-F238E27FC236}">
                <a16:creationId xmlns:a16="http://schemas.microsoft.com/office/drawing/2014/main" id="{03C79B63-94E5-D4BE-769A-6E9BB5053620}"/>
              </a:ext>
            </a:extLst>
          </p:cNvPr>
          <p:cNvSpPr>
            <a:spLocks noGrp="1"/>
          </p:cNvSpPr>
          <p:nvPr>
            <p:ph type="body" idx="1"/>
          </p:nvPr>
        </p:nvSpPr>
        <p:spPr>
          <a:xfrm>
            <a:off x="4704700" y="4589463"/>
            <a:ext cx="664275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8770D073-F686-9EE8-6B2E-662B68648F93}"/>
              </a:ext>
            </a:extLst>
          </p:cNvPr>
          <p:cNvSpPr>
            <a:spLocks noGrp="1"/>
          </p:cNvSpPr>
          <p:nvPr>
            <p:ph type="dt" sz="half" idx="10"/>
          </p:nvPr>
        </p:nvSpPr>
        <p:spPr/>
        <p:txBody>
          <a:bodyPr/>
          <a:lstStyle/>
          <a:p>
            <a:fld id="{60746610-F259-4BF4-AAE5-B3023D1CB005}" type="datetime1">
              <a:rPr lang="de-DE" smtClean="0"/>
              <a:t>20.12.2023</a:t>
            </a:fld>
            <a:endParaRPr lang="de-DE"/>
          </a:p>
        </p:txBody>
      </p:sp>
      <p:sp>
        <p:nvSpPr>
          <p:cNvPr id="5" name="Fußzeilenplatzhalter 4">
            <a:extLst>
              <a:ext uri="{FF2B5EF4-FFF2-40B4-BE49-F238E27FC236}">
                <a16:creationId xmlns:a16="http://schemas.microsoft.com/office/drawing/2014/main" id="{DEB6BB93-6726-0C05-8C38-632AD7AB51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7D027E1-4B4C-E473-EDD6-9C9E61E7EF77}"/>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10" name="Rechteck 9">
            <a:extLst>
              <a:ext uri="{FF2B5EF4-FFF2-40B4-BE49-F238E27FC236}">
                <a16:creationId xmlns:a16="http://schemas.microsoft.com/office/drawing/2014/main" id="{54F3AB45-B9AE-F85D-182C-79D614AFDECE}"/>
              </a:ext>
            </a:extLst>
          </p:cNvPr>
          <p:cNvSpPr/>
          <p:nvPr userDrawn="1"/>
        </p:nvSpPr>
        <p:spPr>
          <a:xfrm>
            <a:off x="0" y="3339563"/>
            <a:ext cx="2903220" cy="29032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pPr>
            <a:endParaRPr lang="de-DE" sz="10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1" name="Grafik 10">
            <a:extLst>
              <a:ext uri="{FF2B5EF4-FFF2-40B4-BE49-F238E27FC236}">
                <a16:creationId xmlns:a16="http://schemas.microsoft.com/office/drawing/2014/main" id="{E0C2862E-C187-7CCA-A13C-4427319F09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07" y="1421863"/>
            <a:ext cx="3135630" cy="1917700"/>
          </a:xfrm>
          <a:prstGeom prst="rect">
            <a:avLst/>
          </a:prstGeom>
          <a:noFill/>
          <a:ln>
            <a:noFill/>
          </a:ln>
        </p:spPr>
      </p:pic>
      <p:sp>
        <p:nvSpPr>
          <p:cNvPr id="12" name="Rechteck 11">
            <a:extLst>
              <a:ext uri="{FF2B5EF4-FFF2-40B4-BE49-F238E27FC236}">
                <a16:creationId xmlns:a16="http://schemas.microsoft.com/office/drawing/2014/main" id="{13F6327D-284B-F539-F9B0-42DD9A500B30}"/>
              </a:ext>
            </a:extLst>
          </p:cNvPr>
          <p:cNvSpPr/>
          <p:nvPr userDrawn="1"/>
        </p:nvSpPr>
        <p:spPr>
          <a:xfrm>
            <a:off x="9288780" y="0"/>
            <a:ext cx="2903220" cy="14478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pPr>
            <a:endParaRPr lang="de-DE" sz="10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8" name="Bildplatzhalter 9" descr="Ein Bild, das Pflanze, draußen, Baum, Lärche enthält.&#10;&#10;Automatisch generierte Beschreibung">
            <a:extLst>
              <a:ext uri="{FF2B5EF4-FFF2-40B4-BE49-F238E27FC236}">
                <a16:creationId xmlns:a16="http://schemas.microsoft.com/office/drawing/2014/main" id="{61A99771-1196-0B11-97C9-604577D92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09" t="71501" r="13009"/>
          <a:stretch/>
        </p:blipFill>
        <p:spPr>
          <a:xfrm>
            <a:off x="2903220" y="-1"/>
            <a:ext cx="6438900" cy="1448975"/>
          </a:xfrm>
          <a:prstGeom prst="rect">
            <a:avLst/>
          </a:prstGeom>
        </p:spPr>
      </p:pic>
    </p:spTree>
    <p:extLst>
      <p:ext uri="{BB962C8B-B14F-4D97-AF65-F5344CB8AC3E}">
        <p14:creationId xmlns:p14="http://schemas.microsoft.com/office/powerpoint/2010/main" val="358550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C3796-E8F2-B946-753D-AA04D1A71F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0A3B65F-C113-475A-5418-884EAEE7248E}"/>
              </a:ext>
            </a:extLst>
          </p:cNvPr>
          <p:cNvSpPr>
            <a:spLocks noGrp="1"/>
          </p:cNvSpPr>
          <p:nvPr>
            <p:ph sz="half" idx="1"/>
          </p:nvPr>
        </p:nvSpPr>
        <p:spPr>
          <a:xfrm>
            <a:off x="838200" y="1825625"/>
            <a:ext cx="5181600" cy="4351338"/>
          </a:xfrm>
        </p:spPr>
        <p:txBody>
          <a:bodyPr/>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2E0FF93-0CAB-15BB-429E-A23BE34EE684}"/>
              </a:ext>
            </a:extLst>
          </p:cNvPr>
          <p:cNvSpPr>
            <a:spLocks noGrp="1"/>
          </p:cNvSpPr>
          <p:nvPr>
            <p:ph sz="half" idx="2"/>
          </p:nvPr>
        </p:nvSpPr>
        <p:spPr>
          <a:xfrm>
            <a:off x="6172200" y="1825625"/>
            <a:ext cx="5181600" cy="4351338"/>
          </a:xfrm>
        </p:spPr>
        <p:txBody>
          <a:bodyPr/>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82F4C0FB-1C90-5B35-32B2-63FE010C1C8E}"/>
              </a:ext>
            </a:extLst>
          </p:cNvPr>
          <p:cNvSpPr>
            <a:spLocks noGrp="1"/>
          </p:cNvSpPr>
          <p:nvPr>
            <p:ph type="dt" sz="half" idx="10"/>
          </p:nvPr>
        </p:nvSpPr>
        <p:spPr/>
        <p:txBody>
          <a:bodyPr/>
          <a:lstStyle/>
          <a:p>
            <a:fld id="{4D0D3B1E-245C-4DCC-B59C-BB5E3B01581D}" type="datetime1">
              <a:rPr lang="de-DE" smtClean="0"/>
              <a:t>20.12.2023</a:t>
            </a:fld>
            <a:endParaRPr lang="de-DE"/>
          </a:p>
        </p:txBody>
      </p:sp>
      <p:sp>
        <p:nvSpPr>
          <p:cNvPr id="6" name="Fußzeilenplatzhalter 5">
            <a:extLst>
              <a:ext uri="{FF2B5EF4-FFF2-40B4-BE49-F238E27FC236}">
                <a16:creationId xmlns:a16="http://schemas.microsoft.com/office/drawing/2014/main" id="{0267DFAE-15F6-36FC-88F6-23DAF20842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71B2B73-DDF6-B8F0-108C-9A9CDECE2A71}"/>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9" name="Rechteck 8">
            <a:extLst>
              <a:ext uri="{FF2B5EF4-FFF2-40B4-BE49-F238E27FC236}">
                <a16:creationId xmlns:a16="http://schemas.microsoft.com/office/drawing/2014/main" id="{A1472C2C-1E48-669F-193C-19EEC2189361}"/>
              </a:ext>
            </a:extLst>
          </p:cNvPr>
          <p:cNvSpPr/>
          <p:nvPr userDrawn="1"/>
        </p:nvSpPr>
        <p:spPr>
          <a:xfrm>
            <a:off x="0" y="-13179"/>
            <a:ext cx="11038674" cy="340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Flussdiagramm: Daten 9">
            <a:extLst>
              <a:ext uri="{FF2B5EF4-FFF2-40B4-BE49-F238E27FC236}">
                <a16:creationId xmlns:a16="http://schemas.microsoft.com/office/drawing/2014/main" id="{FE52858E-2BF8-6EF2-D2A2-812800DA4405}"/>
              </a:ext>
            </a:extLst>
          </p:cNvPr>
          <p:cNvSpPr/>
          <p:nvPr userDrawn="1"/>
        </p:nvSpPr>
        <p:spPr>
          <a:xfrm>
            <a:off x="10739379" y="-11632"/>
            <a:ext cx="1463507" cy="334467"/>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10708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F35A9-CCB3-D8B6-6B40-9255F9EDC1F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17BC86B-2C8A-D9C8-4FE5-922174467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E99EF9F-3B17-5A81-02AA-ED45C571791D}"/>
              </a:ext>
            </a:extLst>
          </p:cNvPr>
          <p:cNvSpPr>
            <a:spLocks noGrp="1"/>
          </p:cNvSpPr>
          <p:nvPr>
            <p:ph sz="half" idx="2"/>
          </p:nvPr>
        </p:nvSpPr>
        <p:spPr>
          <a:xfrm>
            <a:off x="839788" y="2505075"/>
            <a:ext cx="5157787" cy="3684588"/>
          </a:xfrm>
        </p:spPr>
        <p:txBody>
          <a:bodyPr/>
          <a:lstStyle>
            <a:lvl1pPr>
              <a:defRPr sz="1800"/>
            </a:lvl1pPr>
            <a:lvl2pPr>
              <a:defRPr sz="1800"/>
            </a:lvl2pPr>
            <a:lvl3pPr>
              <a:defRPr sz="1800"/>
            </a:lvl3pPr>
            <a:lvl4pPr>
              <a:defRPr sz="1800"/>
            </a:lvl4pPr>
            <a:lvl5pPr>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B43F5F8A-F4F1-B39F-EC2A-AF19713E3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0A78A45-9F67-AECD-3488-68EFF0FE826A}"/>
              </a:ext>
            </a:extLst>
          </p:cNvPr>
          <p:cNvSpPr>
            <a:spLocks noGrp="1"/>
          </p:cNvSpPr>
          <p:nvPr>
            <p:ph sz="quarter" idx="4"/>
          </p:nvPr>
        </p:nvSpPr>
        <p:spPr>
          <a:xfrm>
            <a:off x="6172200" y="2505075"/>
            <a:ext cx="5183188" cy="3684588"/>
          </a:xfrm>
        </p:spPr>
        <p:txBody>
          <a:bodyPr/>
          <a:lstStyle>
            <a:lvl1pPr>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a:extLst>
              <a:ext uri="{FF2B5EF4-FFF2-40B4-BE49-F238E27FC236}">
                <a16:creationId xmlns:a16="http://schemas.microsoft.com/office/drawing/2014/main" id="{62B60A51-B898-40FE-B4C2-E45967A30149}"/>
              </a:ext>
            </a:extLst>
          </p:cNvPr>
          <p:cNvSpPr>
            <a:spLocks noGrp="1"/>
          </p:cNvSpPr>
          <p:nvPr>
            <p:ph type="dt" sz="half" idx="10"/>
          </p:nvPr>
        </p:nvSpPr>
        <p:spPr/>
        <p:txBody>
          <a:bodyPr/>
          <a:lstStyle/>
          <a:p>
            <a:fld id="{C1136CE8-FCF1-44EC-936C-62BCBB989A2D}" type="datetime1">
              <a:rPr lang="de-DE" smtClean="0"/>
              <a:t>20.12.2023</a:t>
            </a:fld>
            <a:endParaRPr lang="de-DE"/>
          </a:p>
        </p:txBody>
      </p:sp>
      <p:sp>
        <p:nvSpPr>
          <p:cNvPr id="8" name="Fußzeilenplatzhalter 7">
            <a:extLst>
              <a:ext uri="{FF2B5EF4-FFF2-40B4-BE49-F238E27FC236}">
                <a16:creationId xmlns:a16="http://schemas.microsoft.com/office/drawing/2014/main" id="{A241CE3A-C5E8-B84E-E1E6-9ABE28D2042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6A31306-FF89-1935-3D6E-2FF9F29AE29B}"/>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11" name="Rechteck 10">
            <a:extLst>
              <a:ext uri="{FF2B5EF4-FFF2-40B4-BE49-F238E27FC236}">
                <a16:creationId xmlns:a16="http://schemas.microsoft.com/office/drawing/2014/main" id="{7BFA43B1-4170-60F7-26C4-4941BF93AEC8}"/>
              </a:ext>
            </a:extLst>
          </p:cNvPr>
          <p:cNvSpPr/>
          <p:nvPr userDrawn="1"/>
        </p:nvSpPr>
        <p:spPr>
          <a:xfrm>
            <a:off x="0" y="-13179"/>
            <a:ext cx="11038674" cy="340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Flussdiagramm: Daten 11">
            <a:extLst>
              <a:ext uri="{FF2B5EF4-FFF2-40B4-BE49-F238E27FC236}">
                <a16:creationId xmlns:a16="http://schemas.microsoft.com/office/drawing/2014/main" id="{94D5A801-A2A0-CC88-9994-E246E86438A7}"/>
              </a:ext>
            </a:extLst>
          </p:cNvPr>
          <p:cNvSpPr/>
          <p:nvPr userDrawn="1"/>
        </p:nvSpPr>
        <p:spPr>
          <a:xfrm>
            <a:off x="10739379" y="-11632"/>
            <a:ext cx="1463507" cy="334467"/>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09720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1F9E52D-C1B7-3511-496F-A15B563BB91F}"/>
              </a:ext>
            </a:extLst>
          </p:cNvPr>
          <p:cNvGrpSpPr/>
          <p:nvPr userDrawn="1"/>
        </p:nvGrpSpPr>
        <p:grpSpPr>
          <a:xfrm>
            <a:off x="155975" y="3288640"/>
            <a:ext cx="12036025" cy="1892960"/>
            <a:chOff x="155975" y="3288640"/>
            <a:chExt cx="12036025" cy="1892960"/>
          </a:xfrm>
        </p:grpSpPr>
        <p:pic>
          <p:nvPicPr>
            <p:cNvPr id="28" name="Grafik 27" descr="Ein Bild, das Feuer, Wärme, Flamme, Kamin enthält.&#10;&#10;Automatisch generierte Beschreibung">
              <a:extLst>
                <a:ext uri="{FF2B5EF4-FFF2-40B4-BE49-F238E27FC236}">
                  <a16:creationId xmlns:a16="http://schemas.microsoft.com/office/drawing/2014/main" id="{E1D6279B-7C2D-706B-92CC-7C20B6DEB4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28" t="22207" r="18182" b="45035"/>
            <a:stretch/>
          </p:blipFill>
          <p:spPr>
            <a:xfrm>
              <a:off x="6582360" y="3288640"/>
              <a:ext cx="5609640" cy="1892960"/>
            </a:xfrm>
            <a:prstGeom prst="rect">
              <a:avLst/>
            </a:prstGeom>
          </p:spPr>
        </p:pic>
        <p:sp>
          <p:nvSpPr>
            <p:cNvPr id="29" name="Flussdiagramm: Daten 28">
              <a:extLst>
                <a:ext uri="{FF2B5EF4-FFF2-40B4-BE49-F238E27FC236}">
                  <a16:creationId xmlns:a16="http://schemas.microsoft.com/office/drawing/2014/main" id="{59E7A033-F39B-7705-4B50-66F34C23B487}"/>
                </a:ext>
              </a:extLst>
            </p:cNvPr>
            <p:cNvSpPr/>
            <p:nvPr userDrawn="1"/>
          </p:nvSpPr>
          <p:spPr>
            <a:xfrm>
              <a:off x="155975" y="3288640"/>
              <a:ext cx="8018273" cy="1809148"/>
            </a:xfrm>
            <a:prstGeom prst="flowChartInputOut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5" name="Gruppieren 24">
            <a:extLst>
              <a:ext uri="{FF2B5EF4-FFF2-40B4-BE49-F238E27FC236}">
                <a16:creationId xmlns:a16="http://schemas.microsoft.com/office/drawing/2014/main" id="{4556299B-2818-B1BF-6DF8-B3970A5E0916}"/>
              </a:ext>
            </a:extLst>
          </p:cNvPr>
          <p:cNvGrpSpPr/>
          <p:nvPr userDrawn="1"/>
        </p:nvGrpSpPr>
        <p:grpSpPr>
          <a:xfrm>
            <a:off x="5664441" y="5106130"/>
            <a:ext cx="7717851" cy="1026839"/>
            <a:chOff x="5664441" y="2647315"/>
            <a:chExt cx="7717851" cy="1026839"/>
          </a:xfrm>
        </p:grpSpPr>
        <p:sp>
          <p:nvSpPr>
            <p:cNvPr id="26" name="Flussdiagramm: Daten 25">
              <a:extLst>
                <a:ext uri="{FF2B5EF4-FFF2-40B4-BE49-F238E27FC236}">
                  <a16:creationId xmlns:a16="http://schemas.microsoft.com/office/drawing/2014/main" id="{7501FDAA-237E-EC66-B713-CA8BEDEBEEE3}"/>
                </a:ext>
              </a:extLst>
            </p:cNvPr>
            <p:cNvSpPr/>
            <p:nvPr userDrawn="1"/>
          </p:nvSpPr>
          <p:spPr>
            <a:xfrm>
              <a:off x="5664441" y="2647315"/>
              <a:ext cx="4492941" cy="1026839"/>
            </a:xfrm>
            <a:prstGeom prst="flowChartInputOutp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 name="Flussdiagramm: Daten 26">
              <a:extLst>
                <a:ext uri="{FF2B5EF4-FFF2-40B4-BE49-F238E27FC236}">
                  <a16:creationId xmlns:a16="http://schemas.microsoft.com/office/drawing/2014/main" id="{BB3DD1B0-19D7-46F1-074A-B31BE469E3DB}"/>
                </a:ext>
              </a:extLst>
            </p:cNvPr>
            <p:cNvSpPr/>
            <p:nvPr userDrawn="1"/>
          </p:nvSpPr>
          <p:spPr>
            <a:xfrm>
              <a:off x="8889351" y="2647315"/>
              <a:ext cx="4492941" cy="1026839"/>
            </a:xfrm>
            <a:prstGeom prst="flowChartInputOutp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grpSp>
      <p:sp>
        <p:nvSpPr>
          <p:cNvPr id="2" name="Titel 1">
            <a:extLst>
              <a:ext uri="{FF2B5EF4-FFF2-40B4-BE49-F238E27FC236}">
                <a16:creationId xmlns:a16="http://schemas.microsoft.com/office/drawing/2014/main" id="{F8DDBFAF-CF95-C231-719B-4D73F392C5F1}"/>
              </a:ext>
            </a:extLst>
          </p:cNvPr>
          <p:cNvSpPr>
            <a:spLocks noGrp="1"/>
          </p:cNvSpPr>
          <p:nvPr userDrawn="1">
            <p:ph type="title"/>
          </p:nvPr>
        </p:nvSpPr>
        <p:spPr/>
        <p:txBody>
          <a:bodyPr/>
          <a:lstStyle>
            <a:lvl1pPr>
              <a:defRPr>
                <a:solidFill>
                  <a:schemeClr val="accent3"/>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6BB9ADE1-80C0-BE7D-F01F-BCA3B04F8489}"/>
              </a:ext>
            </a:extLst>
          </p:cNvPr>
          <p:cNvSpPr>
            <a:spLocks noGrp="1"/>
          </p:cNvSpPr>
          <p:nvPr userDrawn="1">
            <p:ph type="dt" sz="half" idx="10"/>
          </p:nvPr>
        </p:nvSpPr>
        <p:spPr/>
        <p:txBody>
          <a:bodyPr/>
          <a:lstStyle/>
          <a:p>
            <a:fld id="{D9514580-FC44-484B-9770-5F0427E7207B}" type="datetime1">
              <a:rPr lang="de-DE" smtClean="0"/>
              <a:t>20.12.2023</a:t>
            </a:fld>
            <a:endParaRPr lang="de-DE"/>
          </a:p>
        </p:txBody>
      </p:sp>
      <p:sp>
        <p:nvSpPr>
          <p:cNvPr id="4" name="Fußzeilenplatzhalter 3">
            <a:extLst>
              <a:ext uri="{FF2B5EF4-FFF2-40B4-BE49-F238E27FC236}">
                <a16:creationId xmlns:a16="http://schemas.microsoft.com/office/drawing/2014/main" id="{71365B34-C753-252D-D22F-E7C30707EA63}"/>
              </a:ext>
            </a:extLst>
          </p:cNvPr>
          <p:cNvSpPr>
            <a:spLocks noGrp="1"/>
          </p:cNvSpPr>
          <p:nvPr userDrawn="1">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FDC74C1-AE79-884C-6A4C-5277E13D3AD6}"/>
              </a:ext>
            </a:extLst>
          </p:cNvPr>
          <p:cNvSpPr>
            <a:spLocks noGrp="1"/>
          </p:cNvSpPr>
          <p:nvPr userDrawn="1">
            <p:ph type="sldNum" sz="quarter" idx="12"/>
          </p:nvPr>
        </p:nvSpPr>
        <p:spPr/>
        <p:txBody>
          <a:bodyPr/>
          <a:lstStyle/>
          <a:p>
            <a:fld id="{0E92DA69-73A0-4FFE-99F1-7B782B505559}" type="slidenum">
              <a:rPr lang="de-DE" smtClean="0"/>
              <a:t>‹#›</a:t>
            </a:fld>
            <a:endParaRPr lang="de-DE"/>
          </a:p>
        </p:txBody>
      </p:sp>
      <p:pic>
        <p:nvPicPr>
          <p:cNvPr id="15" name="Grafik 14">
            <a:extLst>
              <a:ext uri="{FF2B5EF4-FFF2-40B4-BE49-F238E27FC236}">
                <a16:creationId xmlns:a16="http://schemas.microsoft.com/office/drawing/2014/main" id="{D704B09A-61DE-5339-0C12-ABCDCE52D81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39292" y="3391650"/>
            <a:ext cx="2608195" cy="1595129"/>
          </a:xfrm>
          <a:prstGeom prst="rect">
            <a:avLst/>
          </a:prstGeom>
          <a:noFill/>
          <a:ln>
            <a:noFill/>
          </a:ln>
        </p:spPr>
      </p:pic>
      <p:grpSp>
        <p:nvGrpSpPr>
          <p:cNvPr id="16" name="Gruppieren 15">
            <a:extLst>
              <a:ext uri="{FF2B5EF4-FFF2-40B4-BE49-F238E27FC236}">
                <a16:creationId xmlns:a16="http://schemas.microsoft.com/office/drawing/2014/main" id="{26653932-5A47-0697-9A73-0ED2CF93B3AB}"/>
              </a:ext>
            </a:extLst>
          </p:cNvPr>
          <p:cNvGrpSpPr/>
          <p:nvPr userDrawn="1"/>
        </p:nvGrpSpPr>
        <p:grpSpPr>
          <a:xfrm>
            <a:off x="-1342586" y="2281286"/>
            <a:ext cx="7220430" cy="1032184"/>
            <a:chOff x="-1342586" y="0"/>
            <a:chExt cx="7220430" cy="1032184"/>
          </a:xfrm>
        </p:grpSpPr>
        <p:sp>
          <p:nvSpPr>
            <p:cNvPr id="17" name="Flussdiagramm: Daten 16">
              <a:extLst>
                <a:ext uri="{FF2B5EF4-FFF2-40B4-BE49-F238E27FC236}">
                  <a16:creationId xmlns:a16="http://schemas.microsoft.com/office/drawing/2014/main" id="{4BD374E1-EFAA-1C19-31BA-FB8BA7EFA2D7}"/>
                </a:ext>
              </a:extLst>
            </p:cNvPr>
            <p:cNvSpPr/>
            <p:nvPr userDrawn="1"/>
          </p:nvSpPr>
          <p:spPr>
            <a:xfrm>
              <a:off x="1384903" y="0"/>
              <a:ext cx="4492941" cy="1026838"/>
            </a:xfrm>
            <a:prstGeom prst="flowChartInputOutpu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Flussdiagramm: Daten 17">
              <a:extLst>
                <a:ext uri="{FF2B5EF4-FFF2-40B4-BE49-F238E27FC236}">
                  <a16:creationId xmlns:a16="http://schemas.microsoft.com/office/drawing/2014/main" id="{4EA83848-9C7C-445E-E324-65F6500D99F9}"/>
                </a:ext>
              </a:extLst>
            </p:cNvPr>
            <p:cNvSpPr/>
            <p:nvPr userDrawn="1"/>
          </p:nvSpPr>
          <p:spPr>
            <a:xfrm>
              <a:off x="-1342586" y="5346"/>
              <a:ext cx="4492941" cy="1026838"/>
            </a:xfrm>
            <a:prstGeom prst="flowChartInputOutpu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9" name="Gruppieren 18">
            <a:extLst>
              <a:ext uri="{FF2B5EF4-FFF2-40B4-BE49-F238E27FC236}">
                <a16:creationId xmlns:a16="http://schemas.microsoft.com/office/drawing/2014/main" id="{350FB4A5-A4BA-01B9-4D87-334AB58664B2}"/>
              </a:ext>
            </a:extLst>
          </p:cNvPr>
          <p:cNvGrpSpPr/>
          <p:nvPr userDrawn="1"/>
        </p:nvGrpSpPr>
        <p:grpSpPr>
          <a:xfrm>
            <a:off x="5126785" y="2275940"/>
            <a:ext cx="7988787" cy="1042243"/>
            <a:chOff x="5126785" y="10059"/>
            <a:chExt cx="7988787" cy="1026838"/>
          </a:xfrm>
        </p:grpSpPr>
        <p:sp>
          <p:nvSpPr>
            <p:cNvPr id="20" name="Flussdiagramm: Daten 19">
              <a:extLst>
                <a:ext uri="{FF2B5EF4-FFF2-40B4-BE49-F238E27FC236}">
                  <a16:creationId xmlns:a16="http://schemas.microsoft.com/office/drawing/2014/main" id="{8B68CAC2-10E9-4131-DD07-323FD76358E4}"/>
                </a:ext>
              </a:extLst>
            </p:cNvPr>
            <p:cNvSpPr/>
            <p:nvPr userDrawn="1"/>
          </p:nvSpPr>
          <p:spPr>
            <a:xfrm>
              <a:off x="5126785" y="10059"/>
              <a:ext cx="4492941" cy="1026838"/>
            </a:xfrm>
            <a:prstGeom prst="flowChartInputOutp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Flussdiagramm: Daten 20">
              <a:extLst>
                <a:ext uri="{FF2B5EF4-FFF2-40B4-BE49-F238E27FC236}">
                  <a16:creationId xmlns:a16="http://schemas.microsoft.com/office/drawing/2014/main" id="{3BE7E21E-3CA3-BB25-E765-4BF34BC6A5B5}"/>
                </a:ext>
              </a:extLst>
            </p:cNvPr>
            <p:cNvSpPr/>
            <p:nvPr userDrawn="1"/>
          </p:nvSpPr>
          <p:spPr>
            <a:xfrm>
              <a:off x="8622631" y="10059"/>
              <a:ext cx="4492941" cy="1026838"/>
            </a:xfrm>
            <a:prstGeom prst="flowChartInputOutp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2" name="Gruppieren 21">
            <a:extLst>
              <a:ext uri="{FF2B5EF4-FFF2-40B4-BE49-F238E27FC236}">
                <a16:creationId xmlns:a16="http://schemas.microsoft.com/office/drawing/2014/main" id="{18DAC3FC-1C3C-7647-8EA2-C21F194DD549}"/>
              </a:ext>
            </a:extLst>
          </p:cNvPr>
          <p:cNvGrpSpPr/>
          <p:nvPr userDrawn="1"/>
        </p:nvGrpSpPr>
        <p:grpSpPr>
          <a:xfrm>
            <a:off x="-1342586" y="5110526"/>
            <a:ext cx="7717851" cy="1027472"/>
            <a:chOff x="-1342586" y="2651711"/>
            <a:chExt cx="7717851" cy="1027472"/>
          </a:xfrm>
        </p:grpSpPr>
        <p:sp>
          <p:nvSpPr>
            <p:cNvPr id="23" name="Flussdiagramm: Daten 22">
              <a:extLst>
                <a:ext uri="{FF2B5EF4-FFF2-40B4-BE49-F238E27FC236}">
                  <a16:creationId xmlns:a16="http://schemas.microsoft.com/office/drawing/2014/main" id="{A075AD84-257D-8B3E-5FDD-6D4C7C3E53CA}"/>
                </a:ext>
              </a:extLst>
            </p:cNvPr>
            <p:cNvSpPr/>
            <p:nvPr userDrawn="1"/>
          </p:nvSpPr>
          <p:spPr>
            <a:xfrm>
              <a:off x="1882324" y="2652344"/>
              <a:ext cx="4492941" cy="1026839"/>
            </a:xfrm>
            <a:prstGeom prst="flowChartInputOutp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 name="Flussdiagramm: Daten 23">
              <a:extLst>
                <a:ext uri="{FF2B5EF4-FFF2-40B4-BE49-F238E27FC236}">
                  <a16:creationId xmlns:a16="http://schemas.microsoft.com/office/drawing/2014/main" id="{7F75AFE5-2936-3239-8CF3-8309A8A3A359}"/>
                </a:ext>
              </a:extLst>
            </p:cNvPr>
            <p:cNvSpPr/>
            <p:nvPr userDrawn="1"/>
          </p:nvSpPr>
          <p:spPr>
            <a:xfrm>
              <a:off x="-1342586" y="2651711"/>
              <a:ext cx="4492941" cy="1026839"/>
            </a:xfrm>
            <a:prstGeom prst="flowChartInputOutp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Tree>
    <p:extLst>
      <p:ext uri="{BB962C8B-B14F-4D97-AF65-F5344CB8AC3E}">
        <p14:creationId xmlns:p14="http://schemas.microsoft.com/office/powerpoint/2010/main" val="196560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43376BD-AED8-D917-C8FD-6F214B1E4975}"/>
              </a:ext>
            </a:extLst>
          </p:cNvPr>
          <p:cNvSpPr>
            <a:spLocks noGrp="1"/>
          </p:cNvSpPr>
          <p:nvPr>
            <p:ph type="dt" sz="half" idx="10"/>
          </p:nvPr>
        </p:nvSpPr>
        <p:spPr/>
        <p:txBody>
          <a:bodyPr/>
          <a:lstStyle/>
          <a:p>
            <a:fld id="{864D4E82-27D7-4176-AF47-AFCD427933A7}" type="datetime1">
              <a:rPr lang="de-DE" smtClean="0"/>
              <a:t>20.12.2023</a:t>
            </a:fld>
            <a:endParaRPr lang="de-DE"/>
          </a:p>
        </p:txBody>
      </p:sp>
      <p:sp>
        <p:nvSpPr>
          <p:cNvPr id="3" name="Fußzeilenplatzhalter 2">
            <a:extLst>
              <a:ext uri="{FF2B5EF4-FFF2-40B4-BE49-F238E27FC236}">
                <a16:creationId xmlns:a16="http://schemas.microsoft.com/office/drawing/2014/main" id="{11E16C63-5508-3045-6E55-88B7F78B619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ADE23D0-6502-B8EA-7349-77927DE708E3}"/>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5" name="Rechteck 4">
            <a:extLst>
              <a:ext uri="{FF2B5EF4-FFF2-40B4-BE49-F238E27FC236}">
                <a16:creationId xmlns:a16="http://schemas.microsoft.com/office/drawing/2014/main" id="{BFD75827-5629-7F11-41E6-2347394A00D7}"/>
              </a:ext>
            </a:extLst>
          </p:cNvPr>
          <p:cNvSpPr/>
          <p:nvPr userDrawn="1"/>
        </p:nvSpPr>
        <p:spPr>
          <a:xfrm>
            <a:off x="0" y="-13179"/>
            <a:ext cx="11038674" cy="340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lussdiagramm: Daten 5">
            <a:extLst>
              <a:ext uri="{FF2B5EF4-FFF2-40B4-BE49-F238E27FC236}">
                <a16:creationId xmlns:a16="http://schemas.microsoft.com/office/drawing/2014/main" id="{48C6C042-5D9E-83F4-F32F-DD8F6E33D717}"/>
              </a:ext>
            </a:extLst>
          </p:cNvPr>
          <p:cNvSpPr/>
          <p:nvPr userDrawn="1"/>
        </p:nvSpPr>
        <p:spPr>
          <a:xfrm>
            <a:off x="10739379" y="-11632"/>
            <a:ext cx="1463507" cy="334467"/>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22820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9C35D-CF1E-25CA-97ED-0837B59395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DEC4924-F0EB-FC9D-6F54-6CE136A3BF1D}"/>
              </a:ext>
            </a:extLst>
          </p:cNvPr>
          <p:cNvSpPr>
            <a:spLocks noGrp="1"/>
          </p:cNvSpPr>
          <p:nvPr>
            <p:ph idx="1"/>
          </p:nvPr>
        </p:nvSpPr>
        <p:spPr>
          <a:xfrm>
            <a:off x="5183188" y="987425"/>
            <a:ext cx="6172200" cy="487362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8076BCBE-AD1C-A09F-A62A-FC1A3FDCD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E5E59C8-077D-CB0D-0989-DDAFE15C3DB3}"/>
              </a:ext>
            </a:extLst>
          </p:cNvPr>
          <p:cNvSpPr>
            <a:spLocks noGrp="1"/>
          </p:cNvSpPr>
          <p:nvPr>
            <p:ph type="dt" sz="half" idx="10"/>
          </p:nvPr>
        </p:nvSpPr>
        <p:spPr/>
        <p:txBody>
          <a:bodyPr/>
          <a:lstStyle/>
          <a:p>
            <a:fld id="{9AB612F3-36CE-4764-A19C-9E0E029A34DE}" type="datetime1">
              <a:rPr lang="de-DE" smtClean="0"/>
              <a:t>20.12.2023</a:t>
            </a:fld>
            <a:endParaRPr lang="de-DE"/>
          </a:p>
        </p:txBody>
      </p:sp>
      <p:sp>
        <p:nvSpPr>
          <p:cNvPr id="6" name="Fußzeilenplatzhalter 5">
            <a:extLst>
              <a:ext uri="{FF2B5EF4-FFF2-40B4-BE49-F238E27FC236}">
                <a16:creationId xmlns:a16="http://schemas.microsoft.com/office/drawing/2014/main" id="{CE6F8A7F-E7E8-391A-D5DC-0C27C12F35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268DE06-A7DB-801A-B921-A830DF69B324}"/>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9" name="Rechteck 8">
            <a:extLst>
              <a:ext uri="{FF2B5EF4-FFF2-40B4-BE49-F238E27FC236}">
                <a16:creationId xmlns:a16="http://schemas.microsoft.com/office/drawing/2014/main" id="{50FBB4A8-C609-0B1F-500E-EC1DD8DCBB76}"/>
              </a:ext>
            </a:extLst>
          </p:cNvPr>
          <p:cNvSpPr/>
          <p:nvPr userDrawn="1"/>
        </p:nvSpPr>
        <p:spPr>
          <a:xfrm>
            <a:off x="0" y="-13179"/>
            <a:ext cx="11038674" cy="340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Flussdiagramm: Daten 9">
            <a:extLst>
              <a:ext uri="{FF2B5EF4-FFF2-40B4-BE49-F238E27FC236}">
                <a16:creationId xmlns:a16="http://schemas.microsoft.com/office/drawing/2014/main" id="{8FF3A4ED-B9A6-BFF2-1B06-5D4CB754182E}"/>
              </a:ext>
            </a:extLst>
          </p:cNvPr>
          <p:cNvSpPr/>
          <p:nvPr userDrawn="1"/>
        </p:nvSpPr>
        <p:spPr>
          <a:xfrm>
            <a:off x="10739379" y="-11632"/>
            <a:ext cx="1463507" cy="334467"/>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367518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693C0-AC02-1EBA-0857-E8C5D83741B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050029F-C968-CD89-4A00-4E187762F4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833B4FC-C897-461F-4A7A-B4610989B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B79DB5-4BB4-0E86-A660-EBBAAFFE106A}"/>
              </a:ext>
            </a:extLst>
          </p:cNvPr>
          <p:cNvSpPr>
            <a:spLocks noGrp="1"/>
          </p:cNvSpPr>
          <p:nvPr>
            <p:ph type="dt" sz="half" idx="10"/>
          </p:nvPr>
        </p:nvSpPr>
        <p:spPr/>
        <p:txBody>
          <a:bodyPr/>
          <a:lstStyle/>
          <a:p>
            <a:fld id="{F6AFCF54-16FE-4C75-84B1-1DF15FA7F941}" type="datetime1">
              <a:rPr lang="de-DE" smtClean="0"/>
              <a:t>20.12.2023</a:t>
            </a:fld>
            <a:endParaRPr lang="de-DE"/>
          </a:p>
        </p:txBody>
      </p:sp>
      <p:sp>
        <p:nvSpPr>
          <p:cNvPr id="6" name="Fußzeilenplatzhalter 5">
            <a:extLst>
              <a:ext uri="{FF2B5EF4-FFF2-40B4-BE49-F238E27FC236}">
                <a16:creationId xmlns:a16="http://schemas.microsoft.com/office/drawing/2014/main" id="{0E96C075-E749-731A-2792-FCD61E048F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450C3EE-E5A0-7166-0B02-ACB44F8C1879}"/>
              </a:ext>
            </a:extLst>
          </p:cNvPr>
          <p:cNvSpPr>
            <a:spLocks noGrp="1"/>
          </p:cNvSpPr>
          <p:nvPr>
            <p:ph type="sldNum" sz="quarter" idx="12"/>
          </p:nvPr>
        </p:nvSpPr>
        <p:spPr/>
        <p:txBody>
          <a:bodyPr/>
          <a:lstStyle/>
          <a:p>
            <a:fld id="{0E92DA69-73A0-4FFE-99F1-7B782B505559}" type="slidenum">
              <a:rPr lang="de-DE" smtClean="0"/>
              <a:t>‹#›</a:t>
            </a:fld>
            <a:endParaRPr lang="de-DE"/>
          </a:p>
        </p:txBody>
      </p:sp>
      <p:sp>
        <p:nvSpPr>
          <p:cNvPr id="9" name="Rechteck 8">
            <a:extLst>
              <a:ext uri="{FF2B5EF4-FFF2-40B4-BE49-F238E27FC236}">
                <a16:creationId xmlns:a16="http://schemas.microsoft.com/office/drawing/2014/main" id="{B01E11FB-98E4-3812-FDB2-52200246641A}"/>
              </a:ext>
            </a:extLst>
          </p:cNvPr>
          <p:cNvSpPr/>
          <p:nvPr userDrawn="1"/>
        </p:nvSpPr>
        <p:spPr>
          <a:xfrm>
            <a:off x="0" y="-13179"/>
            <a:ext cx="11038674" cy="3402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Flussdiagramm: Daten 9">
            <a:extLst>
              <a:ext uri="{FF2B5EF4-FFF2-40B4-BE49-F238E27FC236}">
                <a16:creationId xmlns:a16="http://schemas.microsoft.com/office/drawing/2014/main" id="{DB4B5CEA-0F82-367F-C335-798E3AD64D22}"/>
              </a:ext>
            </a:extLst>
          </p:cNvPr>
          <p:cNvSpPr/>
          <p:nvPr userDrawn="1"/>
        </p:nvSpPr>
        <p:spPr>
          <a:xfrm>
            <a:off x="10739379" y="-11632"/>
            <a:ext cx="1463507" cy="334467"/>
          </a:xfrm>
          <a:prstGeom prst="flowChartInputOutpu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56038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uppieren 15">
            <a:extLst>
              <a:ext uri="{FF2B5EF4-FFF2-40B4-BE49-F238E27FC236}">
                <a16:creationId xmlns:a16="http://schemas.microsoft.com/office/drawing/2014/main" id="{2453C78C-B17E-DD2F-E7B9-6DFEDC997FF2}"/>
              </a:ext>
            </a:extLst>
          </p:cNvPr>
          <p:cNvGrpSpPr/>
          <p:nvPr userDrawn="1"/>
        </p:nvGrpSpPr>
        <p:grpSpPr>
          <a:xfrm>
            <a:off x="8610599" y="6254812"/>
            <a:ext cx="4196502" cy="603188"/>
            <a:chOff x="8610599" y="6254812"/>
            <a:chExt cx="4196502" cy="603188"/>
          </a:xfrm>
        </p:grpSpPr>
        <p:sp>
          <p:nvSpPr>
            <p:cNvPr id="10" name="Flussdiagramm: Daten 9">
              <a:extLst>
                <a:ext uri="{FF2B5EF4-FFF2-40B4-BE49-F238E27FC236}">
                  <a16:creationId xmlns:a16="http://schemas.microsoft.com/office/drawing/2014/main" id="{5329519E-90FE-CA6D-7C51-B010429463E2}"/>
                </a:ext>
              </a:extLst>
            </p:cNvPr>
            <p:cNvSpPr/>
            <p:nvPr userDrawn="1"/>
          </p:nvSpPr>
          <p:spPr>
            <a:xfrm>
              <a:off x="8610599" y="6254812"/>
              <a:ext cx="2639508" cy="603188"/>
            </a:xfrm>
            <a:prstGeom prst="flowChartInputOut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Flussdiagramm: Daten 14">
              <a:extLst>
                <a:ext uri="{FF2B5EF4-FFF2-40B4-BE49-F238E27FC236}">
                  <a16:creationId xmlns:a16="http://schemas.microsoft.com/office/drawing/2014/main" id="{87654B71-48B9-C836-7D98-110FC93AAD07}"/>
                </a:ext>
              </a:extLst>
            </p:cNvPr>
            <p:cNvSpPr/>
            <p:nvPr userDrawn="1"/>
          </p:nvSpPr>
          <p:spPr>
            <a:xfrm>
              <a:off x="10167593" y="6254812"/>
              <a:ext cx="2639508" cy="603188"/>
            </a:xfrm>
            <a:prstGeom prst="flowChartInputOutp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pic>
        <p:nvPicPr>
          <p:cNvPr id="12" name="Grafik 11" descr="Ein Bild, das Clipart, Kreativität enthält.&#10;&#10;Automatisch generierte Beschreibung">
            <a:extLst>
              <a:ext uri="{FF2B5EF4-FFF2-40B4-BE49-F238E27FC236}">
                <a16:creationId xmlns:a16="http://schemas.microsoft.com/office/drawing/2014/main" id="{2FDAB459-21ED-0A7A-EBAF-3540865A81BE}"/>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10867785" y="6062577"/>
            <a:ext cx="681958" cy="775738"/>
          </a:xfrm>
          <a:prstGeom prst="rect">
            <a:avLst/>
          </a:prstGeom>
          <a:noFill/>
          <a:ln>
            <a:noFill/>
          </a:ln>
          <a:extLst>
            <a:ext uri="{53640926-AAD7-44D8-BBD7-CCE9431645EC}">
              <a14:shadowObscured xmlns:a14="http://schemas.microsoft.com/office/drawing/2010/main"/>
            </a:ext>
          </a:extLst>
        </p:spPr>
      </p:pic>
      <p:sp>
        <p:nvSpPr>
          <p:cNvPr id="8" name="Rechteck 7">
            <a:extLst>
              <a:ext uri="{FF2B5EF4-FFF2-40B4-BE49-F238E27FC236}">
                <a16:creationId xmlns:a16="http://schemas.microsoft.com/office/drawing/2014/main" id="{EF6660A0-2088-5FC0-5C11-E29CB600995B}"/>
              </a:ext>
            </a:extLst>
          </p:cNvPr>
          <p:cNvSpPr/>
          <p:nvPr userDrawn="1"/>
        </p:nvSpPr>
        <p:spPr>
          <a:xfrm>
            <a:off x="0" y="6244426"/>
            <a:ext cx="7781826" cy="6135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Flussdiagramm: Daten 12">
            <a:extLst>
              <a:ext uri="{FF2B5EF4-FFF2-40B4-BE49-F238E27FC236}">
                <a16:creationId xmlns:a16="http://schemas.microsoft.com/office/drawing/2014/main" id="{1DED6811-B256-D706-54B5-B48AAC34EEBF}"/>
              </a:ext>
            </a:extLst>
          </p:cNvPr>
          <p:cNvSpPr/>
          <p:nvPr userDrawn="1"/>
        </p:nvSpPr>
        <p:spPr>
          <a:xfrm>
            <a:off x="6306531" y="6235087"/>
            <a:ext cx="2639508" cy="603228"/>
          </a:xfrm>
          <a:prstGeom prst="flowChartInputOutpu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platzhalter 1">
            <a:extLst>
              <a:ext uri="{FF2B5EF4-FFF2-40B4-BE49-F238E27FC236}">
                <a16:creationId xmlns:a16="http://schemas.microsoft.com/office/drawing/2014/main" id="{033DA654-588B-26FB-C539-9D535CE77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16B038E-6F29-958A-29D5-BBD7724AC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CE6534C-6180-498A-047C-B170EF47D297}"/>
              </a:ext>
            </a:extLst>
          </p:cNvPr>
          <p:cNvSpPr>
            <a:spLocks noGrp="1"/>
          </p:cNvSpPr>
          <p:nvPr>
            <p:ph type="dt" sz="half" idx="2"/>
          </p:nvPr>
        </p:nvSpPr>
        <p:spPr>
          <a:xfrm>
            <a:off x="2161880" y="6356350"/>
            <a:ext cx="141952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3F9EDFD-58D8-442C-B593-86A2893777E3}" type="datetime1">
              <a:rPr lang="de-DE" smtClean="0"/>
              <a:pPr/>
              <a:t>20.12.2023</a:t>
            </a:fld>
            <a:endParaRPr lang="de-DE" dirty="0"/>
          </a:p>
        </p:txBody>
      </p:sp>
      <p:sp>
        <p:nvSpPr>
          <p:cNvPr id="5" name="Fußzeilenplatzhalter 4">
            <a:extLst>
              <a:ext uri="{FF2B5EF4-FFF2-40B4-BE49-F238E27FC236}">
                <a16:creationId xmlns:a16="http://schemas.microsoft.com/office/drawing/2014/main" id="{238C10B5-6C9D-4A26-C4D8-160C29626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DE" dirty="0"/>
          </a:p>
        </p:txBody>
      </p:sp>
      <p:sp>
        <p:nvSpPr>
          <p:cNvPr id="6" name="Foliennummernplatzhalter 5">
            <a:extLst>
              <a:ext uri="{FF2B5EF4-FFF2-40B4-BE49-F238E27FC236}">
                <a16:creationId xmlns:a16="http://schemas.microsoft.com/office/drawing/2014/main" id="{8AFC6EF7-024D-273E-E471-94ABEF9C4F6D}"/>
              </a:ext>
            </a:extLst>
          </p:cNvPr>
          <p:cNvSpPr>
            <a:spLocks noGrp="1"/>
          </p:cNvSpPr>
          <p:nvPr>
            <p:ph type="sldNum" sz="quarter" idx="4"/>
          </p:nvPr>
        </p:nvSpPr>
        <p:spPr>
          <a:xfrm>
            <a:off x="8610599" y="6356350"/>
            <a:ext cx="2743201"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E92DA69-73A0-4FFE-99F1-7B782B505559}" type="slidenum">
              <a:rPr lang="de-DE" smtClean="0"/>
              <a:pPr/>
              <a:t>‹#›</a:t>
            </a:fld>
            <a:endParaRPr lang="de-DE" dirty="0"/>
          </a:p>
        </p:txBody>
      </p:sp>
      <p:pic>
        <p:nvPicPr>
          <p:cNvPr id="11" name="Grafik 10" descr="Ein Bild, das Grafiken, Grafikdesign, Schrift, Logo enthält.&#10;&#10;Automatisch generierte Beschreibung">
            <a:extLst>
              <a:ext uri="{FF2B5EF4-FFF2-40B4-BE49-F238E27FC236}">
                <a16:creationId xmlns:a16="http://schemas.microsoft.com/office/drawing/2014/main" id="{B93B8307-DA52-B62B-D41D-679718C1E955}"/>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 y="6311900"/>
            <a:ext cx="762635" cy="466090"/>
          </a:xfrm>
          <a:prstGeom prst="rect">
            <a:avLst/>
          </a:prstGeom>
          <a:noFill/>
          <a:ln>
            <a:noFill/>
          </a:ln>
        </p:spPr>
      </p:pic>
    </p:spTree>
    <p:extLst>
      <p:ext uri="{BB962C8B-B14F-4D97-AF65-F5344CB8AC3E}">
        <p14:creationId xmlns:p14="http://schemas.microsoft.com/office/powerpoint/2010/main" val="113483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DC0E8-8FBA-0522-6587-D3564BC84129}"/>
              </a:ext>
            </a:extLst>
          </p:cNvPr>
          <p:cNvSpPr>
            <a:spLocks noGrp="1"/>
          </p:cNvSpPr>
          <p:nvPr>
            <p:ph type="ctrTitle"/>
          </p:nvPr>
        </p:nvSpPr>
        <p:spPr>
          <a:xfrm>
            <a:off x="801277" y="4039386"/>
            <a:ext cx="8173041" cy="928540"/>
          </a:xfrm>
        </p:spPr>
        <p:txBody>
          <a:bodyPr/>
          <a:lstStyle/>
          <a:p>
            <a:r>
              <a:rPr lang="de-DE" dirty="0"/>
              <a:t>Title</a:t>
            </a:r>
          </a:p>
        </p:txBody>
      </p:sp>
      <p:sp>
        <p:nvSpPr>
          <p:cNvPr id="3" name="Untertitel 2">
            <a:extLst>
              <a:ext uri="{FF2B5EF4-FFF2-40B4-BE49-F238E27FC236}">
                <a16:creationId xmlns:a16="http://schemas.microsoft.com/office/drawing/2014/main" id="{2BEAAF41-9AC6-84B5-EB40-636B29E999D3}"/>
              </a:ext>
            </a:extLst>
          </p:cNvPr>
          <p:cNvSpPr>
            <a:spLocks noGrp="1"/>
          </p:cNvSpPr>
          <p:nvPr>
            <p:ph type="subTitle" idx="1"/>
          </p:nvPr>
        </p:nvSpPr>
        <p:spPr>
          <a:xfrm>
            <a:off x="801278" y="5491113"/>
            <a:ext cx="8173042" cy="656148"/>
          </a:xfrm>
        </p:spPr>
        <p:txBody>
          <a:bodyPr/>
          <a:lstStyle/>
          <a:p>
            <a:r>
              <a:rPr lang="de-DE" dirty="0" err="1"/>
              <a:t>Subtitle</a:t>
            </a:r>
            <a:endParaRPr lang="de-DE" dirty="0"/>
          </a:p>
        </p:txBody>
      </p:sp>
      <p:sp>
        <p:nvSpPr>
          <p:cNvPr id="10" name="Textplatzhalter 3">
            <a:extLst>
              <a:ext uri="{FF2B5EF4-FFF2-40B4-BE49-F238E27FC236}">
                <a16:creationId xmlns:a16="http://schemas.microsoft.com/office/drawing/2014/main" id="{8083155B-7A57-083F-92B9-63FFA1E34084}"/>
              </a:ext>
            </a:extLst>
          </p:cNvPr>
          <p:cNvSpPr txBox="1">
            <a:spLocks/>
          </p:cNvSpPr>
          <p:nvPr/>
        </p:nvSpPr>
        <p:spPr>
          <a:xfrm>
            <a:off x="8974318" y="4427667"/>
            <a:ext cx="2997723" cy="1233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Date</a:t>
            </a:r>
          </a:p>
          <a:p>
            <a:pPr marL="0" indent="0">
              <a:buNone/>
            </a:pPr>
            <a:r>
              <a:rPr lang="de-DE" sz="1600" dirty="0"/>
              <a:t>Location</a:t>
            </a:r>
          </a:p>
          <a:p>
            <a:pPr marL="0" indent="0">
              <a:buNone/>
            </a:pPr>
            <a:r>
              <a:rPr lang="de-DE" sz="1600" dirty="0"/>
              <a:t>Partner</a:t>
            </a:r>
          </a:p>
        </p:txBody>
      </p:sp>
      <p:sp>
        <p:nvSpPr>
          <p:cNvPr id="11" name="Rechteck 10">
            <a:extLst>
              <a:ext uri="{FF2B5EF4-FFF2-40B4-BE49-F238E27FC236}">
                <a16:creationId xmlns:a16="http://schemas.microsoft.com/office/drawing/2014/main" id="{7CFC549E-3EC9-CC94-3625-DDADA1F0D99C}"/>
              </a:ext>
            </a:extLst>
          </p:cNvPr>
          <p:cNvSpPr/>
          <p:nvPr/>
        </p:nvSpPr>
        <p:spPr>
          <a:xfrm>
            <a:off x="0" y="6264111"/>
            <a:ext cx="2215299" cy="5938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F5D8238A-D1F5-416A-240C-97F29D886655}"/>
              </a:ext>
            </a:extLst>
          </p:cNvPr>
          <p:cNvGrpSpPr/>
          <p:nvPr/>
        </p:nvGrpSpPr>
        <p:grpSpPr>
          <a:xfrm>
            <a:off x="904450" y="6285727"/>
            <a:ext cx="9725081" cy="769441"/>
            <a:chOff x="3996441" y="6285727"/>
            <a:chExt cx="9725081" cy="769441"/>
          </a:xfrm>
        </p:grpSpPr>
        <p:sp>
          <p:nvSpPr>
            <p:cNvPr id="8" name="Textfeld 7">
              <a:extLst>
                <a:ext uri="{FF2B5EF4-FFF2-40B4-BE49-F238E27FC236}">
                  <a16:creationId xmlns:a16="http://schemas.microsoft.com/office/drawing/2014/main" id="{4633BDBB-50E0-64DF-590A-7AA5AB472F17}"/>
                </a:ext>
              </a:extLst>
            </p:cNvPr>
            <p:cNvSpPr txBox="1"/>
            <p:nvPr/>
          </p:nvSpPr>
          <p:spPr>
            <a:xfrm>
              <a:off x="4654459" y="6285727"/>
              <a:ext cx="9067063" cy="769441"/>
            </a:xfrm>
            <a:prstGeom prst="rect">
              <a:avLst/>
            </a:prstGeom>
            <a:noFill/>
          </p:spPr>
          <p:txBody>
            <a:bodyPr wrap="square">
              <a:spAutoFit/>
            </a:bodyPr>
            <a:lstStyle/>
            <a:p>
              <a:pPr algn="just"/>
              <a:r>
                <a:rPr lang="en-US" sz="1100" dirty="0">
                  <a:effectLst/>
                  <a:latin typeface="Calibri" panose="020F0502020204030204" pitchFamily="34" charset="0"/>
                  <a:ea typeface="Arial" panose="020B0604020202020204" pitchFamily="34" charset="0"/>
                  <a:cs typeface="Times New Roman" panose="02020603050405020304" pitchFamily="18" charset="0"/>
                </a:rPr>
                <a:t>This project has received funding from the European Union’s funding </a:t>
              </a:r>
              <a:r>
                <a:rPr lang="en-US" sz="1100">
                  <a:effectLst/>
                  <a:latin typeface="Calibri" panose="020F0502020204030204" pitchFamily="34" charset="0"/>
                  <a:ea typeface="Arial" panose="020B0604020202020204" pitchFamily="34" charset="0"/>
                  <a:cs typeface="Times New Roman" panose="02020603050405020304" pitchFamily="18" charset="0"/>
                </a:rPr>
                <a:t>programme </a:t>
              </a:r>
              <a:r>
                <a:rPr lang="en-US" sz="1100" dirty="0">
                  <a:effectLst/>
                  <a:latin typeface="Calibri" panose="020F0502020204030204" pitchFamily="34" charset="0"/>
                  <a:ea typeface="Arial" panose="020B0604020202020204" pitchFamily="34" charset="0"/>
                  <a:cs typeface="Times New Roman" panose="02020603050405020304" pitchFamily="18" charset="0"/>
                </a:rPr>
                <a:t>Research Fund for Coal and Steel under grant agreement No 101112601</a:t>
              </a:r>
              <a:r>
                <a:rPr lang="en-US" sz="1100" dirty="0">
                  <a:latin typeface="Calibri" panose="020F0502020204030204" pitchFamily="34" charset="0"/>
                  <a:cs typeface="Times New Roman" panose="02020603050405020304" pitchFamily="18" charset="0"/>
                </a:rPr>
                <a:t>. 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p>
            <a:p>
              <a:endParaRPr lang="de-DE" sz="1100" dirty="0">
                <a:effectLst/>
                <a:latin typeface="Calibri" panose="020F0502020204030204" pitchFamily="34" charset="0"/>
                <a:ea typeface="Arial" panose="020B0604020202020204" pitchFamily="34" charset="0"/>
                <a:cs typeface="Times New Roman" panose="02020603050405020304" pitchFamily="18" charset="0"/>
              </a:endParaRPr>
            </a:p>
          </p:txBody>
        </p:sp>
        <p:pic>
          <p:nvPicPr>
            <p:cNvPr id="9" name="Grafik 8">
              <a:extLst>
                <a:ext uri="{FF2B5EF4-FFF2-40B4-BE49-F238E27FC236}">
                  <a16:creationId xmlns:a16="http://schemas.microsoft.com/office/drawing/2014/main" id="{C5C742B4-3D0A-63F5-E31F-A909FE870B0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flipV="1">
              <a:off x="3996441" y="6368441"/>
              <a:ext cx="547279" cy="363549"/>
            </a:xfrm>
            <a:prstGeom prst="rect">
              <a:avLst/>
            </a:prstGeom>
            <a:noFill/>
            <a:ln>
              <a:noFill/>
            </a:ln>
          </p:spPr>
        </p:pic>
      </p:grpSp>
      <p:sp>
        <p:nvSpPr>
          <p:cNvPr id="13" name="Rechteck: abgerundete Ecken 12">
            <a:extLst>
              <a:ext uri="{FF2B5EF4-FFF2-40B4-BE49-F238E27FC236}">
                <a16:creationId xmlns:a16="http://schemas.microsoft.com/office/drawing/2014/main" id="{C1815495-D98B-4F5F-1AAE-27A9D7145004}"/>
              </a:ext>
            </a:extLst>
          </p:cNvPr>
          <p:cNvSpPr/>
          <p:nvPr/>
        </p:nvSpPr>
        <p:spPr>
          <a:xfrm>
            <a:off x="9257571" y="5491113"/>
            <a:ext cx="1541283" cy="656148"/>
          </a:xfrm>
          <a:prstGeom prst="roundRect">
            <a:avLst/>
          </a:prstGeom>
          <a:solidFill>
            <a:srgbClr val="BFC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logo</a:t>
            </a:r>
          </a:p>
        </p:txBody>
      </p:sp>
      <p:sp>
        <p:nvSpPr>
          <p:cNvPr id="15" name="Foliennummernplatzhalter 14">
            <a:extLst>
              <a:ext uri="{FF2B5EF4-FFF2-40B4-BE49-F238E27FC236}">
                <a16:creationId xmlns:a16="http://schemas.microsoft.com/office/drawing/2014/main" id="{916B5E3A-8C05-E6B2-B78C-519CE3C516D3}"/>
              </a:ext>
            </a:extLst>
          </p:cNvPr>
          <p:cNvSpPr>
            <a:spLocks noGrp="1"/>
          </p:cNvSpPr>
          <p:nvPr>
            <p:ph type="sldNum" sz="quarter" idx="12"/>
          </p:nvPr>
        </p:nvSpPr>
        <p:spPr/>
        <p:txBody>
          <a:bodyPr/>
          <a:lstStyle/>
          <a:p>
            <a:fld id="{0E92DA69-73A0-4FFE-99F1-7B782B505559}" type="slidenum">
              <a:rPr lang="de-DE" smtClean="0"/>
              <a:t>1</a:t>
            </a:fld>
            <a:endParaRPr lang="de-DE"/>
          </a:p>
        </p:txBody>
      </p:sp>
    </p:spTree>
    <p:extLst>
      <p:ext uri="{BB962C8B-B14F-4D97-AF65-F5344CB8AC3E}">
        <p14:creationId xmlns:p14="http://schemas.microsoft.com/office/powerpoint/2010/main" val="244286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B0E82-9919-8FCC-B7F7-557CB67BAF25}"/>
              </a:ext>
            </a:extLst>
          </p:cNvPr>
          <p:cNvSpPr>
            <a:spLocks noGrp="1"/>
          </p:cNvSpPr>
          <p:nvPr>
            <p:ph type="title"/>
          </p:nvPr>
        </p:nvSpPr>
        <p:spPr/>
        <p:txBody>
          <a:bodyPr/>
          <a:lstStyle/>
          <a:p>
            <a:r>
              <a:rPr lang="de-DE" dirty="0"/>
              <a:t>Title</a:t>
            </a:r>
          </a:p>
        </p:txBody>
      </p:sp>
      <p:sp>
        <p:nvSpPr>
          <p:cNvPr id="4" name="Textplatzhalter 3">
            <a:extLst>
              <a:ext uri="{FF2B5EF4-FFF2-40B4-BE49-F238E27FC236}">
                <a16:creationId xmlns:a16="http://schemas.microsoft.com/office/drawing/2014/main" id="{01EFCA02-13AE-96AC-D84C-82A29734487C}"/>
              </a:ext>
            </a:extLst>
          </p:cNvPr>
          <p:cNvSpPr>
            <a:spLocks noGrp="1"/>
          </p:cNvSpPr>
          <p:nvPr>
            <p:ph type="body" sz="half" idx="2"/>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p:txBody>
      </p:sp>
      <p:sp>
        <p:nvSpPr>
          <p:cNvPr id="5" name="Datumsplatzhalter 4">
            <a:extLst>
              <a:ext uri="{FF2B5EF4-FFF2-40B4-BE49-F238E27FC236}">
                <a16:creationId xmlns:a16="http://schemas.microsoft.com/office/drawing/2014/main" id="{1123A34A-2B76-9B25-9560-39E839B47CB3}"/>
              </a:ext>
            </a:extLst>
          </p:cNvPr>
          <p:cNvSpPr>
            <a:spLocks noGrp="1"/>
          </p:cNvSpPr>
          <p:nvPr>
            <p:ph type="dt" sz="half" idx="10"/>
          </p:nvPr>
        </p:nvSpPr>
        <p:spPr/>
        <p:txBody>
          <a:bodyPr/>
          <a:lstStyle/>
          <a:p>
            <a:fld id="{09F7E79F-AF46-4BD5-8D16-C77C3102D71D}" type="datetime1">
              <a:rPr lang="de-DE" smtClean="0"/>
              <a:t>20.12.2023</a:t>
            </a:fld>
            <a:endParaRPr lang="de-DE"/>
          </a:p>
        </p:txBody>
      </p:sp>
      <p:sp>
        <p:nvSpPr>
          <p:cNvPr id="6" name="Foliennummernplatzhalter 5">
            <a:extLst>
              <a:ext uri="{FF2B5EF4-FFF2-40B4-BE49-F238E27FC236}">
                <a16:creationId xmlns:a16="http://schemas.microsoft.com/office/drawing/2014/main" id="{31ECCC0F-1A58-F2CD-8473-4AB3E27D3E80}"/>
              </a:ext>
            </a:extLst>
          </p:cNvPr>
          <p:cNvSpPr>
            <a:spLocks noGrp="1"/>
          </p:cNvSpPr>
          <p:nvPr>
            <p:ph type="sldNum" sz="quarter" idx="12"/>
          </p:nvPr>
        </p:nvSpPr>
        <p:spPr/>
        <p:txBody>
          <a:bodyPr/>
          <a:lstStyle/>
          <a:p>
            <a:fld id="{0E92DA69-73A0-4FFE-99F1-7B782B505559}" type="slidenum">
              <a:rPr lang="de-DE" smtClean="0"/>
              <a:t>10</a:t>
            </a:fld>
            <a:endParaRPr lang="de-DE"/>
          </a:p>
        </p:txBody>
      </p:sp>
      <p:graphicFrame>
        <p:nvGraphicFramePr>
          <p:cNvPr id="8" name="Inhaltsplatzhalter 7">
            <a:extLst>
              <a:ext uri="{FF2B5EF4-FFF2-40B4-BE49-F238E27FC236}">
                <a16:creationId xmlns:a16="http://schemas.microsoft.com/office/drawing/2014/main" id="{997A497A-1035-5F87-27F2-1A32F0A252D7}"/>
              </a:ext>
            </a:extLst>
          </p:cNvPr>
          <p:cNvGraphicFramePr>
            <a:graphicFrameLocks noGrp="1"/>
          </p:cNvGraphicFramePr>
          <p:nvPr>
            <p:ph idx="1"/>
            <p:extLst>
              <p:ext uri="{D42A27DB-BD31-4B8C-83A1-F6EECF244321}">
                <p14:modId xmlns:p14="http://schemas.microsoft.com/office/powerpoint/2010/main" val="252649585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913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1D388-19AA-ED29-A715-7F7B342EACBA}"/>
              </a:ext>
            </a:extLst>
          </p:cNvPr>
          <p:cNvSpPr>
            <a:spLocks noGrp="1"/>
          </p:cNvSpPr>
          <p:nvPr>
            <p:ph type="title"/>
          </p:nvPr>
        </p:nvSpPr>
        <p:spPr/>
        <p:txBody>
          <a:bodyPr/>
          <a:lstStyle/>
          <a:p>
            <a:r>
              <a:rPr lang="de-DE" dirty="0"/>
              <a:t>Title</a:t>
            </a:r>
          </a:p>
        </p:txBody>
      </p:sp>
      <p:sp>
        <p:nvSpPr>
          <p:cNvPr id="4" name="Textplatzhalter 3">
            <a:extLst>
              <a:ext uri="{FF2B5EF4-FFF2-40B4-BE49-F238E27FC236}">
                <a16:creationId xmlns:a16="http://schemas.microsoft.com/office/drawing/2014/main" id="{17A74923-0E95-496D-7E49-83BF9960E9D4}"/>
              </a:ext>
            </a:extLst>
          </p:cNvPr>
          <p:cNvSpPr>
            <a:spLocks noGrp="1"/>
          </p:cNvSpPr>
          <p:nvPr>
            <p:ph type="body" sz="half" idx="2"/>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a:t>
            </a:r>
          </a:p>
        </p:txBody>
      </p:sp>
      <p:sp>
        <p:nvSpPr>
          <p:cNvPr id="7" name="Datumsplatzhalter 6">
            <a:extLst>
              <a:ext uri="{FF2B5EF4-FFF2-40B4-BE49-F238E27FC236}">
                <a16:creationId xmlns:a16="http://schemas.microsoft.com/office/drawing/2014/main" id="{9BC5C59A-FE4A-1727-7870-C5001458E465}"/>
              </a:ext>
            </a:extLst>
          </p:cNvPr>
          <p:cNvSpPr>
            <a:spLocks noGrp="1"/>
          </p:cNvSpPr>
          <p:nvPr>
            <p:ph type="dt" sz="half" idx="10"/>
          </p:nvPr>
        </p:nvSpPr>
        <p:spPr/>
        <p:txBody>
          <a:bodyPr/>
          <a:lstStyle/>
          <a:p>
            <a:fld id="{E3C53274-0DA0-4332-9FED-B8CCA130999E}" type="datetime1">
              <a:rPr lang="de-DE" smtClean="0"/>
              <a:t>20.12.2023</a:t>
            </a:fld>
            <a:endParaRPr lang="de-DE"/>
          </a:p>
        </p:txBody>
      </p:sp>
      <p:sp>
        <p:nvSpPr>
          <p:cNvPr id="8" name="Foliennummernplatzhalter 7">
            <a:extLst>
              <a:ext uri="{FF2B5EF4-FFF2-40B4-BE49-F238E27FC236}">
                <a16:creationId xmlns:a16="http://schemas.microsoft.com/office/drawing/2014/main" id="{ECD2FD58-79DB-3D59-D798-9B4EBEFE975E}"/>
              </a:ext>
            </a:extLst>
          </p:cNvPr>
          <p:cNvSpPr>
            <a:spLocks noGrp="1"/>
          </p:cNvSpPr>
          <p:nvPr>
            <p:ph type="sldNum" sz="quarter" idx="12"/>
          </p:nvPr>
        </p:nvSpPr>
        <p:spPr/>
        <p:txBody>
          <a:bodyPr/>
          <a:lstStyle/>
          <a:p>
            <a:fld id="{0E92DA69-73A0-4FFE-99F1-7B782B505559}" type="slidenum">
              <a:rPr lang="de-DE" smtClean="0"/>
              <a:t>11</a:t>
            </a:fld>
            <a:endParaRPr lang="de-DE"/>
          </a:p>
        </p:txBody>
      </p:sp>
      <p:pic>
        <p:nvPicPr>
          <p:cNvPr id="10" name="Bildplatzhalter 9" descr="Ein Bild, das Pflanze, draußen, Baum, Lärche enthält.&#10;&#10;Automatisch generierte Beschreibung">
            <a:extLst>
              <a:ext uri="{FF2B5EF4-FFF2-40B4-BE49-F238E27FC236}">
                <a16:creationId xmlns:a16="http://schemas.microsoft.com/office/drawing/2014/main" id="{9F08E1F5-BB4E-3CFB-E8F4-AC9F6E01632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009" r="13009"/>
          <a:stretch>
            <a:fillRect/>
          </a:stretch>
        </p:blipFill>
        <p:spPr/>
      </p:pic>
    </p:spTree>
    <p:extLst>
      <p:ext uri="{BB962C8B-B14F-4D97-AF65-F5344CB8AC3E}">
        <p14:creationId xmlns:p14="http://schemas.microsoft.com/office/powerpoint/2010/main" val="99420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136BB-3F0D-D56C-AD36-1CC6F767E746}"/>
              </a:ext>
            </a:extLst>
          </p:cNvPr>
          <p:cNvSpPr>
            <a:spLocks noGrp="1"/>
          </p:cNvSpPr>
          <p:nvPr>
            <p:ph type="title"/>
          </p:nvPr>
        </p:nvSpPr>
        <p:spPr>
          <a:xfrm>
            <a:off x="4704701" y="445105"/>
            <a:ext cx="4575988" cy="730704"/>
          </a:xfrm>
        </p:spPr>
        <p:txBody>
          <a:bodyPr/>
          <a:lstStyle/>
          <a:p>
            <a:pPr algn="ctr"/>
            <a:r>
              <a:rPr lang="de-DE" dirty="0" err="1">
                <a:solidFill>
                  <a:schemeClr val="accent6"/>
                </a:solidFill>
              </a:rPr>
              <a:t>Thank</a:t>
            </a:r>
            <a:r>
              <a:rPr lang="de-DE" dirty="0">
                <a:solidFill>
                  <a:schemeClr val="accent6"/>
                </a:solidFill>
              </a:rPr>
              <a:t> </a:t>
            </a:r>
            <a:r>
              <a:rPr lang="de-DE" dirty="0" err="1">
                <a:solidFill>
                  <a:schemeClr val="accent6"/>
                </a:solidFill>
              </a:rPr>
              <a:t>you</a:t>
            </a:r>
            <a:r>
              <a:rPr lang="de-DE" dirty="0">
                <a:solidFill>
                  <a:schemeClr val="accent6"/>
                </a:solidFill>
              </a:rPr>
              <a:t>!</a:t>
            </a:r>
          </a:p>
        </p:txBody>
      </p:sp>
      <p:sp>
        <p:nvSpPr>
          <p:cNvPr id="3" name="Textplatzhalter 2">
            <a:extLst>
              <a:ext uri="{FF2B5EF4-FFF2-40B4-BE49-F238E27FC236}">
                <a16:creationId xmlns:a16="http://schemas.microsoft.com/office/drawing/2014/main" id="{6C751DAA-BE36-7334-8B88-B9BDDD98654C}"/>
              </a:ext>
            </a:extLst>
          </p:cNvPr>
          <p:cNvSpPr>
            <a:spLocks noGrp="1"/>
          </p:cNvSpPr>
          <p:nvPr>
            <p:ph type="body" idx="1"/>
          </p:nvPr>
        </p:nvSpPr>
        <p:spPr>
          <a:xfrm>
            <a:off x="4527146" y="2148079"/>
            <a:ext cx="3905899" cy="446993"/>
          </a:xfrm>
        </p:spPr>
        <p:txBody>
          <a:bodyPr/>
          <a:lstStyle/>
          <a:p>
            <a:r>
              <a:rPr lang="de-DE" dirty="0"/>
              <a:t>Contact</a:t>
            </a:r>
          </a:p>
          <a:p>
            <a:pPr marL="110490" indent="0">
              <a:lnSpc>
                <a:spcPct val="110000"/>
              </a:lnSpc>
              <a:spcBef>
                <a:spcPts val="1415"/>
              </a:spcBef>
              <a:buClr>
                <a:srgbClr val="000000"/>
              </a:buClr>
              <a:buSzPct val="45000"/>
              <a:buNone/>
            </a:pPr>
            <a:r>
              <a:rPr lang="en-US" altLang="en-US" dirty="0"/>
              <a:t>Role</a:t>
            </a:r>
          </a:p>
          <a:p>
            <a:pPr marL="110490" indent="0">
              <a:lnSpc>
                <a:spcPct val="40000"/>
              </a:lnSpc>
              <a:spcBef>
                <a:spcPts val="1415"/>
              </a:spcBef>
              <a:buClr>
                <a:srgbClr val="000000"/>
              </a:buClr>
              <a:buSzPct val="45000"/>
              <a:buNone/>
            </a:pPr>
            <a:r>
              <a:rPr lang="en-US" altLang="en-US" dirty="0"/>
              <a:t>Name Surname</a:t>
            </a:r>
          </a:p>
          <a:p>
            <a:pPr marL="110490" indent="0">
              <a:lnSpc>
                <a:spcPct val="40000"/>
              </a:lnSpc>
              <a:spcBef>
                <a:spcPts val="1415"/>
              </a:spcBef>
              <a:buClr>
                <a:srgbClr val="000000"/>
              </a:buClr>
              <a:buSzPct val="45000"/>
              <a:buNone/>
            </a:pPr>
            <a:r>
              <a:rPr lang="en-US" altLang="en-US" dirty="0"/>
              <a:t>Company acronym</a:t>
            </a:r>
          </a:p>
          <a:p>
            <a:pPr marL="110490" indent="0">
              <a:lnSpc>
                <a:spcPct val="40000"/>
              </a:lnSpc>
              <a:spcBef>
                <a:spcPts val="1415"/>
              </a:spcBef>
              <a:buClr>
                <a:srgbClr val="000000"/>
              </a:buClr>
              <a:buSzPct val="45000"/>
              <a:buNone/>
            </a:pPr>
            <a:r>
              <a:rPr lang="en-US" altLang="en-US" dirty="0"/>
              <a:t>Email</a:t>
            </a:r>
          </a:p>
          <a:p>
            <a:endParaRPr lang="de-DE" dirty="0"/>
          </a:p>
        </p:txBody>
      </p:sp>
      <p:sp>
        <p:nvSpPr>
          <p:cNvPr id="4" name="Textplatzhalter 2">
            <a:extLst>
              <a:ext uri="{FF2B5EF4-FFF2-40B4-BE49-F238E27FC236}">
                <a16:creationId xmlns:a16="http://schemas.microsoft.com/office/drawing/2014/main" id="{ED9FF459-97F7-9551-B9C8-DFB61323BC3F}"/>
              </a:ext>
            </a:extLst>
          </p:cNvPr>
          <p:cNvSpPr txBox="1">
            <a:spLocks/>
          </p:cNvSpPr>
          <p:nvPr/>
        </p:nvSpPr>
        <p:spPr>
          <a:xfrm>
            <a:off x="4527146" y="4401317"/>
            <a:ext cx="1507414" cy="4469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D71B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dirty="0">
                <a:solidFill>
                  <a:schemeClr val="accent3"/>
                </a:solidFill>
                <a:latin typeface="Arial" panose="020B0604020202020204" pitchFamily="34" charset="0"/>
                <a:cs typeface="Arial" panose="020B0604020202020204" pitchFamily="34" charset="0"/>
              </a:rPr>
              <a:t>Partners</a:t>
            </a:r>
          </a:p>
          <a:p>
            <a:endParaRPr lang="de-DE" dirty="0">
              <a:solidFill>
                <a:schemeClr val="accent3"/>
              </a:solidFill>
              <a:latin typeface="Arial" panose="020B0604020202020204" pitchFamily="34" charset="0"/>
              <a:cs typeface="Arial" panose="020B0604020202020204" pitchFamily="34" charset="0"/>
            </a:endParaRPr>
          </a:p>
        </p:txBody>
      </p:sp>
      <p:sp>
        <p:nvSpPr>
          <p:cNvPr id="6" name="Foliennummernplatzhalter 5">
            <a:extLst>
              <a:ext uri="{FF2B5EF4-FFF2-40B4-BE49-F238E27FC236}">
                <a16:creationId xmlns:a16="http://schemas.microsoft.com/office/drawing/2014/main" id="{FCF1D8C5-ACB5-E631-A2F2-97DECF032E8A}"/>
              </a:ext>
            </a:extLst>
          </p:cNvPr>
          <p:cNvSpPr>
            <a:spLocks noGrp="1"/>
          </p:cNvSpPr>
          <p:nvPr>
            <p:ph type="sldNum" sz="quarter" idx="12"/>
          </p:nvPr>
        </p:nvSpPr>
        <p:spPr/>
        <p:txBody>
          <a:bodyPr/>
          <a:lstStyle/>
          <a:p>
            <a:fld id="{0E92DA69-73A0-4FFE-99F1-7B782B505559}" type="slidenum">
              <a:rPr lang="de-DE" smtClean="0"/>
              <a:t>12</a:t>
            </a:fld>
            <a:endParaRPr lang="de-DE"/>
          </a:p>
        </p:txBody>
      </p:sp>
      <p:pic>
        <p:nvPicPr>
          <p:cNvPr id="9" name="Grafik 8">
            <a:extLst>
              <a:ext uri="{FF2B5EF4-FFF2-40B4-BE49-F238E27FC236}">
                <a16:creationId xmlns:a16="http://schemas.microsoft.com/office/drawing/2014/main" id="{750E2BB9-D643-7815-A219-BB5EAA13D86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flipV="1">
            <a:off x="1678584" y="6357926"/>
            <a:ext cx="547279" cy="363549"/>
          </a:xfrm>
          <a:prstGeom prst="rect">
            <a:avLst/>
          </a:prstGeom>
          <a:noFill/>
          <a:ln>
            <a:noFill/>
          </a:ln>
        </p:spPr>
      </p:pic>
      <p:pic>
        <p:nvPicPr>
          <p:cNvPr id="5" name="Picture 42" descr="A blue and grey logo&#10;&#10;Description automatically generated">
            <a:extLst>
              <a:ext uri="{FF2B5EF4-FFF2-40B4-BE49-F238E27FC236}">
                <a16:creationId xmlns:a16="http://schemas.microsoft.com/office/drawing/2014/main" id="{4F2CFC9D-D847-0BC3-5DF8-919D074F2E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7737" y="5540364"/>
            <a:ext cx="1090291" cy="671375"/>
          </a:xfrm>
          <a:prstGeom prst="rect">
            <a:avLst/>
          </a:prstGeom>
          <a:ln>
            <a:noFill/>
          </a:ln>
        </p:spPr>
      </p:pic>
      <p:pic>
        <p:nvPicPr>
          <p:cNvPr id="11" name="Picture 10" descr="A red and black logo&#10;&#10;Description automatically generated">
            <a:extLst>
              <a:ext uri="{FF2B5EF4-FFF2-40B4-BE49-F238E27FC236}">
                <a16:creationId xmlns:a16="http://schemas.microsoft.com/office/drawing/2014/main" id="{96835EBE-0318-9C48-F147-7C949DC1E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560" y="5659739"/>
            <a:ext cx="668786" cy="439721"/>
          </a:xfrm>
          <a:prstGeom prst="rect">
            <a:avLst/>
          </a:prstGeom>
        </p:spPr>
      </p:pic>
      <p:pic>
        <p:nvPicPr>
          <p:cNvPr id="13" name="Picture 12" descr="A logo with blue letters&#10;&#10;Description automatically generated">
            <a:extLst>
              <a:ext uri="{FF2B5EF4-FFF2-40B4-BE49-F238E27FC236}">
                <a16:creationId xmlns:a16="http://schemas.microsoft.com/office/drawing/2014/main" id="{71510D56-D32C-D362-D801-DD430F061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4368" y="5035503"/>
            <a:ext cx="584529" cy="446993"/>
          </a:xfrm>
          <a:prstGeom prst="rect">
            <a:avLst/>
          </a:prstGeom>
        </p:spPr>
      </p:pic>
      <p:pic>
        <p:nvPicPr>
          <p:cNvPr id="15" name="Picture 14" descr="A green text on a white background&#10;&#10;Description automatically generated">
            <a:extLst>
              <a:ext uri="{FF2B5EF4-FFF2-40B4-BE49-F238E27FC236}">
                <a16:creationId xmlns:a16="http://schemas.microsoft.com/office/drawing/2014/main" id="{F6F69990-2E07-DADE-C919-4534252801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5695" y="5755054"/>
            <a:ext cx="1287262" cy="338875"/>
          </a:xfrm>
          <a:prstGeom prst="rect">
            <a:avLst/>
          </a:prstGeom>
        </p:spPr>
      </p:pic>
      <p:pic>
        <p:nvPicPr>
          <p:cNvPr id="17" name="Picture 16" descr="A logo with a blue circle and black text&#10;&#10;Description automatically generated">
            <a:extLst>
              <a:ext uri="{FF2B5EF4-FFF2-40B4-BE49-F238E27FC236}">
                <a16:creationId xmlns:a16="http://schemas.microsoft.com/office/drawing/2014/main" id="{3E56B2B8-98CE-D735-10D2-3E23C566F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474" y="4963840"/>
            <a:ext cx="1507414" cy="695899"/>
          </a:xfrm>
          <a:prstGeom prst="rect">
            <a:avLst/>
          </a:prstGeom>
        </p:spPr>
      </p:pic>
      <p:pic>
        <p:nvPicPr>
          <p:cNvPr id="19" name="Picture 18" descr="A logo of a government building&#10;&#10;Description automatically generated">
            <a:extLst>
              <a:ext uri="{FF2B5EF4-FFF2-40B4-BE49-F238E27FC236}">
                <a16:creationId xmlns:a16="http://schemas.microsoft.com/office/drawing/2014/main" id="{BD18070F-DEE1-4CB8-CD40-698C68E3CD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7624" y="4851747"/>
            <a:ext cx="1024532" cy="724676"/>
          </a:xfrm>
          <a:prstGeom prst="rect">
            <a:avLst/>
          </a:prstGeom>
        </p:spPr>
      </p:pic>
      <p:pic>
        <p:nvPicPr>
          <p:cNvPr id="21" name="Picture 20">
            <a:extLst>
              <a:ext uri="{FF2B5EF4-FFF2-40B4-BE49-F238E27FC236}">
                <a16:creationId xmlns:a16="http://schemas.microsoft.com/office/drawing/2014/main" id="{281768FE-1E65-9BB6-6425-0D550BDD180B}"/>
              </a:ext>
            </a:extLst>
          </p:cNvPr>
          <p:cNvPicPr>
            <a:picLocks noChangeAspect="1"/>
          </p:cNvPicPr>
          <p:nvPr/>
        </p:nvPicPr>
        <p:blipFill>
          <a:blip r:embed="rId9"/>
          <a:stretch>
            <a:fillRect/>
          </a:stretch>
        </p:blipFill>
        <p:spPr>
          <a:xfrm>
            <a:off x="7067585" y="5074457"/>
            <a:ext cx="1361186" cy="365125"/>
          </a:xfrm>
          <a:prstGeom prst="rect">
            <a:avLst/>
          </a:prstGeom>
        </p:spPr>
      </p:pic>
      <p:pic>
        <p:nvPicPr>
          <p:cNvPr id="23" name="Picture 22" descr="A red text on a black background&#10;&#10;Description automatically generated">
            <a:extLst>
              <a:ext uri="{FF2B5EF4-FFF2-40B4-BE49-F238E27FC236}">
                <a16:creationId xmlns:a16="http://schemas.microsoft.com/office/drawing/2014/main" id="{9BFE55B0-E35F-6282-B149-442770CE30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2420" y="5707011"/>
            <a:ext cx="1383896" cy="433026"/>
          </a:xfrm>
          <a:prstGeom prst="rect">
            <a:avLst/>
          </a:prstGeom>
        </p:spPr>
      </p:pic>
      <p:sp>
        <p:nvSpPr>
          <p:cNvPr id="24" name="Textfeld 7">
            <a:extLst>
              <a:ext uri="{FF2B5EF4-FFF2-40B4-BE49-F238E27FC236}">
                <a16:creationId xmlns:a16="http://schemas.microsoft.com/office/drawing/2014/main" id="{7BD306CE-4C2F-4DFD-9A0C-9546CB88933E}"/>
              </a:ext>
            </a:extLst>
          </p:cNvPr>
          <p:cNvSpPr txBox="1"/>
          <p:nvPr/>
        </p:nvSpPr>
        <p:spPr>
          <a:xfrm>
            <a:off x="2169814" y="6277340"/>
            <a:ext cx="9067063" cy="769441"/>
          </a:xfrm>
          <a:prstGeom prst="rect">
            <a:avLst/>
          </a:prstGeom>
          <a:noFill/>
        </p:spPr>
        <p:txBody>
          <a:bodyPr wrap="square">
            <a:spAutoFit/>
          </a:bodyPr>
          <a:lstStyle/>
          <a:p>
            <a:pPr algn="just"/>
            <a:r>
              <a:rPr lang="en-US" sz="1100" dirty="0">
                <a:effectLst/>
                <a:latin typeface="Calibri" panose="020F0502020204030204" pitchFamily="34" charset="0"/>
                <a:ea typeface="Arial" panose="020B0604020202020204" pitchFamily="34" charset="0"/>
                <a:cs typeface="Times New Roman" panose="02020603050405020304" pitchFamily="18" charset="0"/>
              </a:rPr>
              <a:t>This project has received funding from the European Union’s funding </a:t>
            </a:r>
            <a:r>
              <a:rPr lang="en-US" sz="1100" dirty="0" err="1">
                <a:effectLst/>
                <a:latin typeface="Calibri" panose="020F0502020204030204" pitchFamily="34" charset="0"/>
                <a:ea typeface="Arial" panose="020B0604020202020204" pitchFamily="34" charset="0"/>
                <a:cs typeface="Times New Roman" panose="02020603050405020304" pitchFamily="18" charset="0"/>
              </a:rPr>
              <a:t>programme</a:t>
            </a:r>
            <a:r>
              <a:rPr lang="en-US" sz="1100" dirty="0">
                <a:effectLst/>
                <a:latin typeface="Calibri" panose="020F0502020204030204" pitchFamily="34" charset="0"/>
                <a:ea typeface="Arial" panose="020B0604020202020204" pitchFamily="34" charset="0"/>
                <a:cs typeface="Times New Roman" panose="02020603050405020304" pitchFamily="18" charset="0"/>
              </a:rPr>
              <a:t> Research Fund for Coal and Steel under grant agreement No 101112601</a:t>
            </a:r>
            <a:r>
              <a:rPr lang="en-US" sz="1100" dirty="0">
                <a:latin typeface="Calibri" panose="020F0502020204030204" pitchFamily="34" charset="0"/>
                <a:cs typeface="Times New Roman" panose="02020603050405020304" pitchFamily="18" charset="0"/>
              </a:rPr>
              <a:t>. 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p>
          <a:p>
            <a:endParaRPr lang="de-DE" sz="1100" dirty="0">
              <a:effectLst/>
              <a:latin typeface="Calibri" panose="020F050202020403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4427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C4AEE-AAD9-7F1F-BC76-64628F658DBB}"/>
              </a:ext>
            </a:extLst>
          </p:cNvPr>
          <p:cNvSpPr>
            <a:spLocks noGrp="1"/>
          </p:cNvSpPr>
          <p:nvPr>
            <p:ph type="title"/>
          </p:nvPr>
        </p:nvSpPr>
        <p:spPr/>
        <p:txBody>
          <a:bodyPr/>
          <a:lstStyle/>
          <a:p>
            <a:r>
              <a:rPr lang="de-DE" dirty="0"/>
              <a:t>Title</a:t>
            </a:r>
          </a:p>
        </p:txBody>
      </p:sp>
      <p:sp>
        <p:nvSpPr>
          <p:cNvPr id="3" name="Inhaltsplatzhalter 2">
            <a:extLst>
              <a:ext uri="{FF2B5EF4-FFF2-40B4-BE49-F238E27FC236}">
                <a16:creationId xmlns:a16="http://schemas.microsoft.com/office/drawing/2014/main" id="{40E2C546-ED6C-3AB2-2402-ACA5291C3D32}"/>
              </a:ext>
            </a:extLst>
          </p:cNvPr>
          <p:cNvSpPr>
            <a:spLocks noGrp="1"/>
          </p:cNvSpPr>
          <p:nvPr>
            <p:ph idx="1"/>
          </p:nvPr>
        </p:nvSpPr>
        <p:spPr/>
        <p:txBody>
          <a:bodyPr/>
          <a:lstStyle/>
          <a:p>
            <a:pPr marL="0" indent="0">
              <a:buNone/>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a:t>
            </a:r>
          </a:p>
        </p:txBody>
      </p:sp>
      <p:sp>
        <p:nvSpPr>
          <p:cNvPr id="4" name="Datumsplatzhalter 3">
            <a:extLst>
              <a:ext uri="{FF2B5EF4-FFF2-40B4-BE49-F238E27FC236}">
                <a16:creationId xmlns:a16="http://schemas.microsoft.com/office/drawing/2014/main" id="{6D5D0C02-1A82-A4D2-A5BF-2F5BD75A3E03}"/>
              </a:ext>
            </a:extLst>
          </p:cNvPr>
          <p:cNvSpPr>
            <a:spLocks noGrp="1"/>
          </p:cNvSpPr>
          <p:nvPr>
            <p:ph type="dt" sz="half" idx="10"/>
          </p:nvPr>
        </p:nvSpPr>
        <p:spPr/>
        <p:txBody>
          <a:bodyPr/>
          <a:lstStyle/>
          <a:p>
            <a:fld id="{A5AD0A0A-D4C9-404E-9614-4D5AEDD00E72}" type="datetime1">
              <a:rPr lang="de-DE" smtClean="0"/>
              <a:t>20.12.2023</a:t>
            </a:fld>
            <a:endParaRPr lang="de-DE"/>
          </a:p>
        </p:txBody>
      </p:sp>
      <p:sp>
        <p:nvSpPr>
          <p:cNvPr id="5" name="Foliennummernplatzhalter 4">
            <a:extLst>
              <a:ext uri="{FF2B5EF4-FFF2-40B4-BE49-F238E27FC236}">
                <a16:creationId xmlns:a16="http://schemas.microsoft.com/office/drawing/2014/main" id="{3AA06F76-D8F3-42B0-AB0C-2C2215004C12}"/>
              </a:ext>
            </a:extLst>
          </p:cNvPr>
          <p:cNvSpPr>
            <a:spLocks noGrp="1"/>
          </p:cNvSpPr>
          <p:nvPr>
            <p:ph type="sldNum" sz="quarter" idx="12"/>
          </p:nvPr>
        </p:nvSpPr>
        <p:spPr/>
        <p:txBody>
          <a:bodyPr/>
          <a:lstStyle/>
          <a:p>
            <a:fld id="{0E92DA69-73A0-4FFE-99F1-7B782B505559}" type="slidenum">
              <a:rPr lang="de-DE" smtClean="0"/>
              <a:t>2</a:t>
            </a:fld>
            <a:endParaRPr lang="de-DE"/>
          </a:p>
        </p:txBody>
      </p:sp>
    </p:spTree>
    <p:extLst>
      <p:ext uri="{BB962C8B-B14F-4D97-AF65-F5344CB8AC3E}">
        <p14:creationId xmlns:p14="http://schemas.microsoft.com/office/powerpoint/2010/main" val="20971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C4AEE-AAD9-7F1F-BC76-64628F658DBB}"/>
              </a:ext>
            </a:extLst>
          </p:cNvPr>
          <p:cNvSpPr>
            <a:spLocks noGrp="1"/>
          </p:cNvSpPr>
          <p:nvPr>
            <p:ph type="title"/>
          </p:nvPr>
        </p:nvSpPr>
        <p:spPr/>
        <p:txBody>
          <a:bodyPr/>
          <a:lstStyle/>
          <a:p>
            <a:r>
              <a:rPr lang="de-DE" dirty="0"/>
              <a:t>Title</a:t>
            </a:r>
          </a:p>
        </p:txBody>
      </p:sp>
      <p:sp>
        <p:nvSpPr>
          <p:cNvPr id="4" name="Datumsplatzhalter 3">
            <a:extLst>
              <a:ext uri="{FF2B5EF4-FFF2-40B4-BE49-F238E27FC236}">
                <a16:creationId xmlns:a16="http://schemas.microsoft.com/office/drawing/2014/main" id="{6D5D0C02-1A82-A4D2-A5BF-2F5BD75A3E03}"/>
              </a:ext>
            </a:extLst>
          </p:cNvPr>
          <p:cNvSpPr>
            <a:spLocks noGrp="1"/>
          </p:cNvSpPr>
          <p:nvPr>
            <p:ph type="dt" sz="half" idx="10"/>
          </p:nvPr>
        </p:nvSpPr>
        <p:spPr/>
        <p:txBody>
          <a:bodyPr/>
          <a:lstStyle/>
          <a:p>
            <a:fld id="{A5AD0A0A-D4C9-404E-9614-4D5AEDD00E72}" type="datetime1">
              <a:rPr lang="de-DE" smtClean="0"/>
              <a:t>20.12.2023</a:t>
            </a:fld>
            <a:endParaRPr lang="de-DE"/>
          </a:p>
        </p:txBody>
      </p:sp>
      <p:sp>
        <p:nvSpPr>
          <p:cNvPr id="5" name="Foliennummernplatzhalter 4">
            <a:extLst>
              <a:ext uri="{FF2B5EF4-FFF2-40B4-BE49-F238E27FC236}">
                <a16:creationId xmlns:a16="http://schemas.microsoft.com/office/drawing/2014/main" id="{3AA06F76-D8F3-42B0-AB0C-2C2215004C12}"/>
              </a:ext>
            </a:extLst>
          </p:cNvPr>
          <p:cNvSpPr>
            <a:spLocks noGrp="1"/>
          </p:cNvSpPr>
          <p:nvPr>
            <p:ph type="sldNum" sz="quarter" idx="12"/>
          </p:nvPr>
        </p:nvSpPr>
        <p:spPr/>
        <p:txBody>
          <a:bodyPr/>
          <a:lstStyle/>
          <a:p>
            <a:fld id="{0E92DA69-73A0-4FFE-99F1-7B782B505559}" type="slidenum">
              <a:rPr lang="de-DE" smtClean="0"/>
              <a:t>3</a:t>
            </a:fld>
            <a:endParaRPr lang="de-DE"/>
          </a:p>
        </p:txBody>
      </p:sp>
      <p:sp>
        <p:nvSpPr>
          <p:cNvPr id="7" name="Inhaltsplatzhalter 6">
            <a:extLst>
              <a:ext uri="{FF2B5EF4-FFF2-40B4-BE49-F238E27FC236}">
                <a16:creationId xmlns:a16="http://schemas.microsoft.com/office/drawing/2014/main" id="{1E64AB51-7ED5-6085-6B0C-CB74383366F0}"/>
              </a:ext>
            </a:extLst>
          </p:cNvPr>
          <p:cNvSpPr>
            <a:spLocks noGrp="1"/>
          </p:cNvSpPr>
          <p:nvPr>
            <p:ph idx="1"/>
          </p:nvPr>
        </p:nvSpPr>
        <p:spPr/>
        <p:txBody>
          <a:bodyPr/>
          <a:lstStyle/>
          <a:p>
            <a:endParaRPr lang="de-DE"/>
          </a:p>
        </p:txBody>
      </p:sp>
      <p:graphicFrame>
        <p:nvGraphicFramePr>
          <p:cNvPr id="8" name="Content Placeholder 3" descr="Timeline">
            <a:extLst>
              <a:ext uri="{FF2B5EF4-FFF2-40B4-BE49-F238E27FC236}">
                <a16:creationId xmlns:a16="http://schemas.microsoft.com/office/drawing/2014/main" id="{B5BE31CC-7A0C-8D71-0A36-E1A05D66B9A7}"/>
              </a:ext>
            </a:extLst>
          </p:cNvPr>
          <p:cNvGraphicFramePr>
            <a:graphicFrameLocks/>
          </p:cNvGraphicFramePr>
          <p:nvPr>
            <p:extLst>
              <p:ext uri="{D42A27DB-BD31-4B8C-83A1-F6EECF244321}">
                <p14:modId xmlns:p14="http://schemas.microsoft.com/office/powerpoint/2010/main" val="2265523041"/>
              </p:ext>
            </p:extLst>
          </p:nvPr>
        </p:nvGraphicFramePr>
        <p:xfrm>
          <a:off x="838200" y="1513115"/>
          <a:ext cx="10515600" cy="454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38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136BB-3F0D-D56C-AD36-1CC6F767E746}"/>
              </a:ext>
            </a:extLst>
          </p:cNvPr>
          <p:cNvSpPr>
            <a:spLocks noGrp="1"/>
          </p:cNvSpPr>
          <p:nvPr>
            <p:ph type="title"/>
          </p:nvPr>
        </p:nvSpPr>
        <p:spPr/>
        <p:txBody>
          <a:bodyPr/>
          <a:lstStyle/>
          <a:p>
            <a:r>
              <a:rPr lang="de-DE" dirty="0"/>
              <a:t>Title</a:t>
            </a:r>
          </a:p>
        </p:txBody>
      </p:sp>
      <p:sp>
        <p:nvSpPr>
          <p:cNvPr id="3" name="Textplatzhalter 2">
            <a:extLst>
              <a:ext uri="{FF2B5EF4-FFF2-40B4-BE49-F238E27FC236}">
                <a16:creationId xmlns:a16="http://schemas.microsoft.com/office/drawing/2014/main" id="{6C751DAA-BE36-7334-8B88-B9BDDD98654C}"/>
              </a:ext>
            </a:extLst>
          </p:cNvPr>
          <p:cNvSpPr>
            <a:spLocks noGrp="1"/>
          </p:cNvSpPr>
          <p:nvPr>
            <p:ph type="body" idx="1"/>
          </p:nvPr>
        </p:nvSpPr>
        <p:spPr/>
        <p:txBody>
          <a:bodyPr/>
          <a:lstStyle/>
          <a:p>
            <a:r>
              <a:rPr lang="de-DE" dirty="0" err="1"/>
              <a:t>Subtitle</a:t>
            </a:r>
            <a:endParaRPr lang="de-DE" dirty="0"/>
          </a:p>
        </p:txBody>
      </p:sp>
      <p:sp>
        <p:nvSpPr>
          <p:cNvPr id="4" name="Datumsplatzhalter 3">
            <a:extLst>
              <a:ext uri="{FF2B5EF4-FFF2-40B4-BE49-F238E27FC236}">
                <a16:creationId xmlns:a16="http://schemas.microsoft.com/office/drawing/2014/main" id="{7B3D65A5-3446-1CE6-DDE8-C1FEBF104FD9}"/>
              </a:ext>
            </a:extLst>
          </p:cNvPr>
          <p:cNvSpPr>
            <a:spLocks noGrp="1"/>
          </p:cNvSpPr>
          <p:nvPr>
            <p:ph type="dt" sz="half" idx="10"/>
          </p:nvPr>
        </p:nvSpPr>
        <p:spPr/>
        <p:txBody>
          <a:bodyPr/>
          <a:lstStyle/>
          <a:p>
            <a:fld id="{18D63143-495E-4566-BE4F-EAD4EEE96A58}" type="datetime1">
              <a:rPr lang="de-DE" smtClean="0"/>
              <a:t>20.12.2023</a:t>
            </a:fld>
            <a:endParaRPr lang="de-DE"/>
          </a:p>
        </p:txBody>
      </p:sp>
      <p:sp>
        <p:nvSpPr>
          <p:cNvPr id="5" name="Foliennummernplatzhalter 4">
            <a:extLst>
              <a:ext uri="{FF2B5EF4-FFF2-40B4-BE49-F238E27FC236}">
                <a16:creationId xmlns:a16="http://schemas.microsoft.com/office/drawing/2014/main" id="{C88D31E4-723E-641B-C52D-4FBC90431A34}"/>
              </a:ext>
            </a:extLst>
          </p:cNvPr>
          <p:cNvSpPr>
            <a:spLocks noGrp="1"/>
          </p:cNvSpPr>
          <p:nvPr>
            <p:ph type="sldNum" sz="quarter" idx="12"/>
          </p:nvPr>
        </p:nvSpPr>
        <p:spPr/>
        <p:txBody>
          <a:bodyPr/>
          <a:lstStyle/>
          <a:p>
            <a:fld id="{0E92DA69-73A0-4FFE-99F1-7B782B505559}" type="slidenum">
              <a:rPr lang="de-DE" smtClean="0"/>
              <a:t>4</a:t>
            </a:fld>
            <a:endParaRPr lang="de-DE"/>
          </a:p>
        </p:txBody>
      </p:sp>
    </p:spTree>
    <p:extLst>
      <p:ext uri="{BB962C8B-B14F-4D97-AF65-F5344CB8AC3E}">
        <p14:creationId xmlns:p14="http://schemas.microsoft.com/office/powerpoint/2010/main" val="282034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234FC-7512-8A52-CF9C-DF6C004B2F2E}"/>
              </a:ext>
            </a:extLst>
          </p:cNvPr>
          <p:cNvSpPr>
            <a:spLocks noGrp="1"/>
          </p:cNvSpPr>
          <p:nvPr>
            <p:ph type="title"/>
          </p:nvPr>
        </p:nvSpPr>
        <p:spPr/>
        <p:txBody>
          <a:bodyPr/>
          <a:lstStyle/>
          <a:p>
            <a:r>
              <a:rPr lang="de-DE" dirty="0"/>
              <a:t>Title</a:t>
            </a:r>
          </a:p>
        </p:txBody>
      </p:sp>
      <p:sp>
        <p:nvSpPr>
          <p:cNvPr id="3" name="Inhaltsplatzhalter 2">
            <a:extLst>
              <a:ext uri="{FF2B5EF4-FFF2-40B4-BE49-F238E27FC236}">
                <a16:creationId xmlns:a16="http://schemas.microsoft.com/office/drawing/2014/main" id="{5F6DC1F2-549D-03E7-755D-72D918F748F7}"/>
              </a:ext>
            </a:extLst>
          </p:cNvPr>
          <p:cNvSpPr>
            <a:spLocks noGrp="1"/>
          </p:cNvSpPr>
          <p:nvPr>
            <p:ph sz="half" idx="1"/>
          </p:nvPr>
        </p:nvSpPr>
        <p:spPr/>
        <p:txBody>
          <a:bodyPr>
            <a:normAutofit/>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a:t>
            </a:r>
          </a:p>
        </p:txBody>
      </p:sp>
      <p:sp>
        <p:nvSpPr>
          <p:cNvPr id="4" name="Inhaltsplatzhalter 3">
            <a:extLst>
              <a:ext uri="{FF2B5EF4-FFF2-40B4-BE49-F238E27FC236}">
                <a16:creationId xmlns:a16="http://schemas.microsoft.com/office/drawing/2014/main" id="{FD4414FC-DEAF-6E44-7D91-D13583E0221C}"/>
              </a:ext>
            </a:extLst>
          </p:cNvPr>
          <p:cNvSpPr>
            <a:spLocks noGrp="1"/>
          </p:cNvSpPr>
          <p:nvPr>
            <p:ph sz="half" idx="2"/>
          </p:nvPr>
        </p:nvSpPr>
        <p:spPr/>
        <p:txBody>
          <a:bodyPr>
            <a:normAutofit/>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a:t>
            </a:r>
          </a:p>
        </p:txBody>
      </p:sp>
      <p:sp>
        <p:nvSpPr>
          <p:cNvPr id="5" name="Datumsplatzhalter 4">
            <a:extLst>
              <a:ext uri="{FF2B5EF4-FFF2-40B4-BE49-F238E27FC236}">
                <a16:creationId xmlns:a16="http://schemas.microsoft.com/office/drawing/2014/main" id="{81BB5C27-E123-449C-FE6C-90FEDD0BD28B}"/>
              </a:ext>
            </a:extLst>
          </p:cNvPr>
          <p:cNvSpPr>
            <a:spLocks noGrp="1"/>
          </p:cNvSpPr>
          <p:nvPr>
            <p:ph type="dt" sz="half" idx="10"/>
          </p:nvPr>
        </p:nvSpPr>
        <p:spPr/>
        <p:txBody>
          <a:bodyPr/>
          <a:lstStyle/>
          <a:p>
            <a:fld id="{717C4DD3-C156-4C1B-ACF7-A5FC7DFCC595}" type="datetime1">
              <a:rPr lang="de-DE" smtClean="0"/>
              <a:t>20.12.2023</a:t>
            </a:fld>
            <a:endParaRPr lang="de-DE"/>
          </a:p>
        </p:txBody>
      </p:sp>
      <p:sp>
        <p:nvSpPr>
          <p:cNvPr id="6" name="Foliennummernplatzhalter 5">
            <a:extLst>
              <a:ext uri="{FF2B5EF4-FFF2-40B4-BE49-F238E27FC236}">
                <a16:creationId xmlns:a16="http://schemas.microsoft.com/office/drawing/2014/main" id="{39D77105-BC8C-9F75-0BE2-47555540FB0E}"/>
              </a:ext>
            </a:extLst>
          </p:cNvPr>
          <p:cNvSpPr>
            <a:spLocks noGrp="1"/>
          </p:cNvSpPr>
          <p:nvPr>
            <p:ph type="sldNum" sz="quarter" idx="12"/>
          </p:nvPr>
        </p:nvSpPr>
        <p:spPr/>
        <p:txBody>
          <a:bodyPr/>
          <a:lstStyle/>
          <a:p>
            <a:fld id="{0E92DA69-73A0-4FFE-99F1-7B782B505559}" type="slidenum">
              <a:rPr lang="de-DE" smtClean="0"/>
              <a:t>5</a:t>
            </a:fld>
            <a:endParaRPr lang="de-DE"/>
          </a:p>
        </p:txBody>
      </p:sp>
    </p:spTree>
    <p:extLst>
      <p:ext uri="{BB962C8B-B14F-4D97-AF65-F5344CB8AC3E}">
        <p14:creationId xmlns:p14="http://schemas.microsoft.com/office/powerpoint/2010/main" val="81578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B09DF-5776-A512-862B-AF89B9D058BE}"/>
              </a:ext>
            </a:extLst>
          </p:cNvPr>
          <p:cNvSpPr>
            <a:spLocks noGrp="1"/>
          </p:cNvSpPr>
          <p:nvPr>
            <p:ph type="title"/>
          </p:nvPr>
        </p:nvSpPr>
        <p:spPr/>
        <p:txBody>
          <a:bodyPr/>
          <a:lstStyle/>
          <a:p>
            <a:r>
              <a:rPr lang="de-DE" dirty="0"/>
              <a:t>Title</a:t>
            </a:r>
          </a:p>
        </p:txBody>
      </p:sp>
      <p:sp>
        <p:nvSpPr>
          <p:cNvPr id="3" name="Datumsplatzhalter 2">
            <a:extLst>
              <a:ext uri="{FF2B5EF4-FFF2-40B4-BE49-F238E27FC236}">
                <a16:creationId xmlns:a16="http://schemas.microsoft.com/office/drawing/2014/main" id="{9C0E17B3-3BF5-2963-6E53-2C960ECA14CC}"/>
              </a:ext>
            </a:extLst>
          </p:cNvPr>
          <p:cNvSpPr>
            <a:spLocks noGrp="1"/>
          </p:cNvSpPr>
          <p:nvPr>
            <p:ph type="dt" sz="half" idx="10"/>
          </p:nvPr>
        </p:nvSpPr>
        <p:spPr/>
        <p:txBody>
          <a:bodyPr/>
          <a:lstStyle/>
          <a:p>
            <a:fld id="{26C7C65F-75D9-49F2-9745-B8273D705489}" type="datetime1">
              <a:rPr lang="de-DE" smtClean="0"/>
              <a:t>20.12.2023</a:t>
            </a:fld>
            <a:endParaRPr lang="de-DE"/>
          </a:p>
        </p:txBody>
      </p:sp>
      <p:sp>
        <p:nvSpPr>
          <p:cNvPr id="4" name="Foliennummernplatzhalter 3">
            <a:extLst>
              <a:ext uri="{FF2B5EF4-FFF2-40B4-BE49-F238E27FC236}">
                <a16:creationId xmlns:a16="http://schemas.microsoft.com/office/drawing/2014/main" id="{8B0E7C28-9792-A1C2-4CAB-0E87C2D5E424}"/>
              </a:ext>
            </a:extLst>
          </p:cNvPr>
          <p:cNvSpPr>
            <a:spLocks noGrp="1"/>
          </p:cNvSpPr>
          <p:nvPr>
            <p:ph type="sldNum" sz="quarter" idx="12"/>
          </p:nvPr>
        </p:nvSpPr>
        <p:spPr/>
        <p:txBody>
          <a:bodyPr/>
          <a:lstStyle/>
          <a:p>
            <a:fld id="{0E92DA69-73A0-4FFE-99F1-7B782B505559}" type="slidenum">
              <a:rPr lang="de-DE" smtClean="0"/>
              <a:t>6</a:t>
            </a:fld>
            <a:endParaRPr lang="de-DE"/>
          </a:p>
        </p:txBody>
      </p:sp>
    </p:spTree>
    <p:extLst>
      <p:ext uri="{BB962C8B-B14F-4D97-AF65-F5344CB8AC3E}">
        <p14:creationId xmlns:p14="http://schemas.microsoft.com/office/powerpoint/2010/main" val="361487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E766F6F-1BE0-32DB-5F67-3DFDD6C32AFB}"/>
              </a:ext>
            </a:extLst>
          </p:cNvPr>
          <p:cNvSpPr>
            <a:spLocks noGrp="1"/>
          </p:cNvSpPr>
          <p:nvPr>
            <p:ph type="dt" sz="half" idx="10"/>
          </p:nvPr>
        </p:nvSpPr>
        <p:spPr/>
        <p:txBody>
          <a:bodyPr/>
          <a:lstStyle/>
          <a:p>
            <a:fld id="{E0F6C965-9460-46EB-B77F-D1A61F228143}" type="datetime1">
              <a:rPr lang="de-DE" smtClean="0"/>
              <a:t>20.12.2023</a:t>
            </a:fld>
            <a:endParaRPr lang="de-DE"/>
          </a:p>
        </p:txBody>
      </p:sp>
      <p:sp>
        <p:nvSpPr>
          <p:cNvPr id="3" name="Foliennummernplatzhalter 2">
            <a:extLst>
              <a:ext uri="{FF2B5EF4-FFF2-40B4-BE49-F238E27FC236}">
                <a16:creationId xmlns:a16="http://schemas.microsoft.com/office/drawing/2014/main" id="{CA8E8031-4B71-F47D-3055-12CF9AD8C9D8}"/>
              </a:ext>
            </a:extLst>
          </p:cNvPr>
          <p:cNvSpPr>
            <a:spLocks noGrp="1"/>
          </p:cNvSpPr>
          <p:nvPr>
            <p:ph type="sldNum" sz="quarter" idx="12"/>
          </p:nvPr>
        </p:nvSpPr>
        <p:spPr/>
        <p:txBody>
          <a:bodyPr/>
          <a:lstStyle/>
          <a:p>
            <a:fld id="{0E92DA69-73A0-4FFE-99F1-7B782B505559}" type="slidenum">
              <a:rPr lang="de-DE" smtClean="0"/>
              <a:t>7</a:t>
            </a:fld>
            <a:endParaRPr lang="de-DE"/>
          </a:p>
        </p:txBody>
      </p:sp>
      <p:pic>
        <p:nvPicPr>
          <p:cNvPr id="5" name="Grafik 4" descr="Ein Bild, das Feuer, Wärme, Flamme, Kamin enthält.&#10;&#10;Automatisch generierte Beschreibung">
            <a:extLst>
              <a:ext uri="{FF2B5EF4-FFF2-40B4-BE49-F238E27FC236}">
                <a16:creationId xmlns:a16="http://schemas.microsoft.com/office/drawing/2014/main" id="{1CC413AF-416B-8ECF-D1D7-5A3EFB047E44}"/>
              </a:ext>
            </a:extLst>
          </p:cNvPr>
          <p:cNvPicPr>
            <a:picLocks noChangeAspect="1"/>
          </p:cNvPicPr>
          <p:nvPr/>
        </p:nvPicPr>
        <p:blipFill rotWithShape="1">
          <a:blip r:embed="rId2">
            <a:extLst>
              <a:ext uri="{28A0092B-C50C-407E-A947-70E740481C1C}">
                <a14:useLocalDpi xmlns:a14="http://schemas.microsoft.com/office/drawing/2010/main" val="0"/>
              </a:ext>
            </a:extLst>
          </a:blip>
          <a:srcRect t="17399" b="10395"/>
          <a:stretch/>
        </p:blipFill>
        <p:spPr>
          <a:xfrm>
            <a:off x="-27680" y="136524"/>
            <a:ext cx="12205760" cy="5875655"/>
          </a:xfrm>
          <a:prstGeom prst="rect">
            <a:avLst/>
          </a:prstGeom>
        </p:spPr>
      </p:pic>
    </p:spTree>
    <p:extLst>
      <p:ext uri="{BB962C8B-B14F-4D97-AF65-F5344CB8AC3E}">
        <p14:creationId xmlns:p14="http://schemas.microsoft.com/office/powerpoint/2010/main" val="117939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B0E82-9919-8FCC-B7F7-557CB67BAF25}"/>
              </a:ext>
            </a:extLst>
          </p:cNvPr>
          <p:cNvSpPr>
            <a:spLocks noGrp="1"/>
          </p:cNvSpPr>
          <p:nvPr>
            <p:ph type="title"/>
          </p:nvPr>
        </p:nvSpPr>
        <p:spPr/>
        <p:txBody>
          <a:bodyPr/>
          <a:lstStyle/>
          <a:p>
            <a:r>
              <a:rPr lang="de-DE" dirty="0"/>
              <a:t>Title</a:t>
            </a:r>
          </a:p>
        </p:txBody>
      </p:sp>
      <p:sp>
        <p:nvSpPr>
          <p:cNvPr id="4" name="Textplatzhalter 3">
            <a:extLst>
              <a:ext uri="{FF2B5EF4-FFF2-40B4-BE49-F238E27FC236}">
                <a16:creationId xmlns:a16="http://schemas.microsoft.com/office/drawing/2014/main" id="{01EFCA02-13AE-96AC-D84C-82A29734487C}"/>
              </a:ext>
            </a:extLst>
          </p:cNvPr>
          <p:cNvSpPr>
            <a:spLocks noGrp="1"/>
          </p:cNvSpPr>
          <p:nvPr>
            <p:ph type="body" sz="half" idx="2"/>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p:txBody>
      </p:sp>
      <p:sp>
        <p:nvSpPr>
          <p:cNvPr id="5" name="Datumsplatzhalter 4">
            <a:extLst>
              <a:ext uri="{FF2B5EF4-FFF2-40B4-BE49-F238E27FC236}">
                <a16:creationId xmlns:a16="http://schemas.microsoft.com/office/drawing/2014/main" id="{1123A34A-2B76-9B25-9560-39E839B47CB3}"/>
              </a:ext>
            </a:extLst>
          </p:cNvPr>
          <p:cNvSpPr>
            <a:spLocks noGrp="1"/>
          </p:cNvSpPr>
          <p:nvPr>
            <p:ph type="dt" sz="half" idx="10"/>
          </p:nvPr>
        </p:nvSpPr>
        <p:spPr/>
        <p:txBody>
          <a:bodyPr/>
          <a:lstStyle/>
          <a:p>
            <a:fld id="{09F7E79F-AF46-4BD5-8D16-C77C3102D71D}" type="datetime1">
              <a:rPr lang="de-DE" smtClean="0"/>
              <a:t>20.12.2023</a:t>
            </a:fld>
            <a:endParaRPr lang="de-DE"/>
          </a:p>
        </p:txBody>
      </p:sp>
      <p:sp>
        <p:nvSpPr>
          <p:cNvPr id="6" name="Foliennummernplatzhalter 5">
            <a:extLst>
              <a:ext uri="{FF2B5EF4-FFF2-40B4-BE49-F238E27FC236}">
                <a16:creationId xmlns:a16="http://schemas.microsoft.com/office/drawing/2014/main" id="{31ECCC0F-1A58-F2CD-8473-4AB3E27D3E80}"/>
              </a:ext>
            </a:extLst>
          </p:cNvPr>
          <p:cNvSpPr>
            <a:spLocks noGrp="1"/>
          </p:cNvSpPr>
          <p:nvPr>
            <p:ph type="sldNum" sz="quarter" idx="12"/>
          </p:nvPr>
        </p:nvSpPr>
        <p:spPr/>
        <p:txBody>
          <a:bodyPr/>
          <a:lstStyle/>
          <a:p>
            <a:fld id="{0E92DA69-73A0-4FFE-99F1-7B782B505559}" type="slidenum">
              <a:rPr lang="de-DE" smtClean="0"/>
              <a:t>8</a:t>
            </a:fld>
            <a:endParaRPr lang="de-DE"/>
          </a:p>
        </p:txBody>
      </p:sp>
      <p:graphicFrame>
        <p:nvGraphicFramePr>
          <p:cNvPr id="18" name="Inhaltsplatzhalter 17">
            <a:extLst>
              <a:ext uri="{FF2B5EF4-FFF2-40B4-BE49-F238E27FC236}">
                <a16:creationId xmlns:a16="http://schemas.microsoft.com/office/drawing/2014/main" id="{DC182B5B-DA19-A0A1-8A65-7536F0848A81}"/>
              </a:ext>
            </a:extLst>
          </p:cNvPr>
          <p:cNvGraphicFramePr>
            <a:graphicFrameLocks noGrp="1"/>
          </p:cNvGraphicFramePr>
          <p:nvPr>
            <p:ph idx="1"/>
            <p:extLst>
              <p:ext uri="{D42A27DB-BD31-4B8C-83A1-F6EECF244321}">
                <p14:modId xmlns:p14="http://schemas.microsoft.com/office/powerpoint/2010/main" val="202909255"/>
              </p:ext>
            </p:extLst>
          </p:nvPr>
        </p:nvGraphicFramePr>
        <p:xfrm>
          <a:off x="5392103" y="2114248"/>
          <a:ext cx="5754370" cy="3691465"/>
        </p:xfrm>
        <a:graphic>
          <a:graphicData uri="http://schemas.openxmlformats.org/drawingml/2006/table">
            <a:tbl>
              <a:tblPr firstRow="1" firstCol="1" bandRow="1">
                <a:tableStyleId>{B301B821-A1FF-4177-AEE7-76D212191A09}</a:tableStyleId>
              </a:tblPr>
              <a:tblGrid>
                <a:gridCol w="1530350">
                  <a:extLst>
                    <a:ext uri="{9D8B030D-6E8A-4147-A177-3AD203B41FA5}">
                      <a16:colId xmlns:a16="http://schemas.microsoft.com/office/drawing/2014/main" val="4292231688"/>
                    </a:ext>
                  </a:extLst>
                </a:gridCol>
                <a:gridCol w="4224020">
                  <a:extLst>
                    <a:ext uri="{9D8B030D-6E8A-4147-A177-3AD203B41FA5}">
                      <a16:colId xmlns:a16="http://schemas.microsoft.com/office/drawing/2014/main" val="3766847614"/>
                    </a:ext>
                  </a:extLst>
                </a:gridCol>
              </a:tblGrid>
              <a:tr h="748270">
                <a:tc gridSpan="2">
                  <a:txBody>
                    <a:bodyPr/>
                    <a:lstStyle/>
                    <a:p>
                      <a:pPr algn="just">
                        <a:spcBef>
                          <a:spcPts val="600"/>
                        </a:spcBef>
                        <a:spcAft>
                          <a:spcPts val="600"/>
                        </a:spcAft>
                      </a:pPr>
                      <a:r>
                        <a:rPr lang="en-US" sz="1800" kern="100" spc="100" dirty="0">
                          <a:solidFill>
                            <a:srgbClr val="FFFFFF"/>
                          </a:solidFill>
                          <a:effectLst/>
                        </a:rPr>
                        <a:t>Document Information</a:t>
                      </a:r>
                      <a:endParaRPr lang="de-DE" sz="1800" kern="1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tc hMerge="1">
                  <a:txBody>
                    <a:bodyPr/>
                    <a:lstStyle/>
                    <a:p>
                      <a:endParaRPr lang="de-DE"/>
                    </a:p>
                  </a:txBody>
                  <a:tcPr/>
                </a:tc>
                <a:extLst>
                  <a:ext uri="{0D108BD9-81ED-4DB2-BD59-A6C34878D82A}">
                    <a16:rowId xmlns:a16="http://schemas.microsoft.com/office/drawing/2014/main" val="1932171664"/>
                  </a:ext>
                </a:extLst>
              </a:tr>
              <a:tr h="588639">
                <a:tc>
                  <a:txBody>
                    <a:bodyPr/>
                    <a:lstStyle/>
                    <a:p>
                      <a:pPr algn="just">
                        <a:spcBef>
                          <a:spcPts val="600"/>
                        </a:spcBef>
                        <a:spcAft>
                          <a:spcPts val="600"/>
                        </a:spcAft>
                      </a:pPr>
                      <a:r>
                        <a:rPr lang="en-US" sz="1600" kern="100" dirty="0">
                          <a:effectLst/>
                        </a:rPr>
                        <a:t>Project name:</a:t>
                      </a:r>
                      <a:endParaRPr lang="de-DE" sz="1600" kern="1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tc>
                  <a:txBody>
                    <a:bodyPr/>
                    <a:lstStyle/>
                    <a:p>
                      <a:pPr algn="just">
                        <a:spcBef>
                          <a:spcPts val="600"/>
                        </a:spcBef>
                        <a:spcAft>
                          <a:spcPts val="600"/>
                        </a:spcAft>
                      </a:pPr>
                      <a:r>
                        <a:rPr lang="en-US" sz="1600" kern="100">
                          <a:effectLst/>
                        </a:rPr>
                        <a:t> </a:t>
                      </a:r>
                      <a:endParaRPr lang="de-DE" sz="1600" kern="1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710523974"/>
                  </a:ext>
                </a:extLst>
              </a:tr>
              <a:tr h="588639">
                <a:tc>
                  <a:txBody>
                    <a:bodyPr/>
                    <a:lstStyle/>
                    <a:p>
                      <a:pPr algn="just">
                        <a:spcBef>
                          <a:spcPts val="600"/>
                        </a:spcBef>
                        <a:spcAft>
                          <a:spcPts val="600"/>
                        </a:spcAft>
                      </a:pPr>
                      <a:r>
                        <a:rPr lang="en-US" sz="1600" kern="100" dirty="0">
                          <a:solidFill>
                            <a:srgbClr val="000000"/>
                          </a:solidFill>
                          <a:effectLst/>
                        </a:rPr>
                        <a:t>Project title:</a:t>
                      </a:r>
                      <a:endParaRPr lang="de-DE" sz="1600" kern="1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tc>
                  <a:txBody>
                    <a:bodyPr/>
                    <a:lstStyle/>
                    <a:p>
                      <a:pPr algn="just">
                        <a:spcBef>
                          <a:spcPts val="600"/>
                        </a:spcBef>
                        <a:spcAft>
                          <a:spcPts val="600"/>
                        </a:spcAft>
                      </a:pPr>
                      <a:r>
                        <a:rPr lang="en-US" sz="1600" kern="100">
                          <a:effectLst/>
                        </a:rPr>
                        <a:t> </a:t>
                      </a:r>
                      <a:endParaRPr lang="de-DE" sz="1600" kern="1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4093797339"/>
                  </a:ext>
                </a:extLst>
              </a:tr>
              <a:tr h="588639">
                <a:tc>
                  <a:txBody>
                    <a:bodyPr/>
                    <a:lstStyle/>
                    <a:p>
                      <a:pPr algn="just">
                        <a:spcBef>
                          <a:spcPts val="600"/>
                        </a:spcBef>
                        <a:spcAft>
                          <a:spcPts val="600"/>
                        </a:spcAft>
                      </a:pPr>
                      <a:r>
                        <a:rPr lang="en-US" sz="1600" kern="100">
                          <a:effectLst/>
                        </a:rPr>
                        <a:t>Project number:</a:t>
                      </a:r>
                      <a:endParaRPr lang="de-DE" sz="1600" kern="1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tc>
                  <a:txBody>
                    <a:bodyPr/>
                    <a:lstStyle/>
                    <a:p>
                      <a:pPr algn="just">
                        <a:spcBef>
                          <a:spcPts val="600"/>
                        </a:spcBef>
                        <a:spcAft>
                          <a:spcPts val="600"/>
                        </a:spcAft>
                      </a:pPr>
                      <a:r>
                        <a:rPr lang="en-US" sz="1600" kern="100" dirty="0">
                          <a:effectLst/>
                        </a:rPr>
                        <a:t> </a:t>
                      </a:r>
                      <a:endParaRPr lang="de-DE" sz="1600" kern="1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3918920830"/>
                  </a:ext>
                </a:extLst>
              </a:tr>
              <a:tr h="588639">
                <a:tc>
                  <a:txBody>
                    <a:bodyPr/>
                    <a:lstStyle/>
                    <a:p>
                      <a:pPr algn="just">
                        <a:spcBef>
                          <a:spcPts val="600"/>
                        </a:spcBef>
                        <a:spcAft>
                          <a:spcPts val="600"/>
                        </a:spcAft>
                      </a:pPr>
                      <a:r>
                        <a:rPr lang="en-US" sz="1600" kern="100">
                          <a:solidFill>
                            <a:srgbClr val="000000"/>
                          </a:solidFill>
                          <a:effectLst/>
                        </a:rPr>
                        <a:t>Start date:</a:t>
                      </a:r>
                      <a:endParaRPr lang="de-DE" sz="1600" kern="1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tc>
                  <a:txBody>
                    <a:bodyPr/>
                    <a:lstStyle/>
                    <a:p>
                      <a:pPr algn="just">
                        <a:spcBef>
                          <a:spcPts val="600"/>
                        </a:spcBef>
                        <a:spcAft>
                          <a:spcPts val="600"/>
                        </a:spcAft>
                      </a:pPr>
                      <a:r>
                        <a:rPr lang="en-US" sz="1600" kern="100" dirty="0">
                          <a:effectLst/>
                        </a:rPr>
                        <a:t> </a:t>
                      </a:r>
                      <a:endParaRPr lang="de-DE" sz="1600" kern="1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656909142"/>
                  </a:ext>
                </a:extLst>
              </a:tr>
              <a:tr h="588639">
                <a:tc>
                  <a:txBody>
                    <a:bodyPr/>
                    <a:lstStyle/>
                    <a:p>
                      <a:pPr algn="just">
                        <a:spcBef>
                          <a:spcPts val="600"/>
                        </a:spcBef>
                        <a:spcAft>
                          <a:spcPts val="600"/>
                        </a:spcAft>
                      </a:pPr>
                      <a:r>
                        <a:rPr lang="en-US" sz="1600" kern="100">
                          <a:effectLst/>
                        </a:rPr>
                        <a:t>Duration:</a:t>
                      </a:r>
                      <a:endParaRPr lang="de-DE" sz="1600" kern="1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tc>
                  <a:txBody>
                    <a:bodyPr/>
                    <a:lstStyle/>
                    <a:p>
                      <a:pPr algn="just">
                        <a:spcBef>
                          <a:spcPts val="600"/>
                        </a:spcBef>
                        <a:spcAft>
                          <a:spcPts val="600"/>
                        </a:spcAft>
                      </a:pPr>
                      <a:r>
                        <a:rPr lang="en-US" sz="1600" kern="100" dirty="0">
                          <a:effectLst/>
                        </a:rPr>
                        <a:t> </a:t>
                      </a:r>
                      <a:endParaRPr lang="de-DE" sz="1600" kern="1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3071501435"/>
                  </a:ext>
                </a:extLst>
              </a:tr>
            </a:tbl>
          </a:graphicData>
        </a:graphic>
      </p:graphicFrame>
    </p:spTree>
    <p:extLst>
      <p:ext uri="{BB962C8B-B14F-4D97-AF65-F5344CB8AC3E}">
        <p14:creationId xmlns:p14="http://schemas.microsoft.com/office/powerpoint/2010/main" val="79052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B0E82-9919-8FCC-B7F7-557CB67BAF25}"/>
              </a:ext>
            </a:extLst>
          </p:cNvPr>
          <p:cNvSpPr>
            <a:spLocks noGrp="1"/>
          </p:cNvSpPr>
          <p:nvPr>
            <p:ph type="title"/>
          </p:nvPr>
        </p:nvSpPr>
        <p:spPr/>
        <p:txBody>
          <a:bodyPr/>
          <a:lstStyle/>
          <a:p>
            <a:r>
              <a:rPr lang="de-DE" dirty="0"/>
              <a:t>Title</a:t>
            </a:r>
          </a:p>
        </p:txBody>
      </p:sp>
      <p:sp>
        <p:nvSpPr>
          <p:cNvPr id="4" name="Textplatzhalter 3">
            <a:extLst>
              <a:ext uri="{FF2B5EF4-FFF2-40B4-BE49-F238E27FC236}">
                <a16:creationId xmlns:a16="http://schemas.microsoft.com/office/drawing/2014/main" id="{01EFCA02-13AE-96AC-D84C-82A29734487C}"/>
              </a:ext>
            </a:extLst>
          </p:cNvPr>
          <p:cNvSpPr>
            <a:spLocks noGrp="1"/>
          </p:cNvSpPr>
          <p:nvPr>
            <p:ph type="body" sz="half" idx="2"/>
          </p:nvPr>
        </p:nvSpPr>
        <p:spPr/>
        <p:txBody>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p:txBody>
      </p:sp>
      <p:sp>
        <p:nvSpPr>
          <p:cNvPr id="5" name="Datumsplatzhalter 4">
            <a:extLst>
              <a:ext uri="{FF2B5EF4-FFF2-40B4-BE49-F238E27FC236}">
                <a16:creationId xmlns:a16="http://schemas.microsoft.com/office/drawing/2014/main" id="{1123A34A-2B76-9B25-9560-39E839B47CB3}"/>
              </a:ext>
            </a:extLst>
          </p:cNvPr>
          <p:cNvSpPr>
            <a:spLocks noGrp="1"/>
          </p:cNvSpPr>
          <p:nvPr>
            <p:ph type="dt" sz="half" idx="10"/>
          </p:nvPr>
        </p:nvSpPr>
        <p:spPr/>
        <p:txBody>
          <a:bodyPr/>
          <a:lstStyle/>
          <a:p>
            <a:fld id="{09F7E79F-AF46-4BD5-8D16-C77C3102D71D}" type="datetime1">
              <a:rPr lang="de-DE" smtClean="0"/>
              <a:t>20.12.2023</a:t>
            </a:fld>
            <a:endParaRPr lang="de-DE"/>
          </a:p>
        </p:txBody>
      </p:sp>
      <p:sp>
        <p:nvSpPr>
          <p:cNvPr id="6" name="Foliennummernplatzhalter 5">
            <a:extLst>
              <a:ext uri="{FF2B5EF4-FFF2-40B4-BE49-F238E27FC236}">
                <a16:creationId xmlns:a16="http://schemas.microsoft.com/office/drawing/2014/main" id="{31ECCC0F-1A58-F2CD-8473-4AB3E27D3E80}"/>
              </a:ext>
            </a:extLst>
          </p:cNvPr>
          <p:cNvSpPr>
            <a:spLocks noGrp="1"/>
          </p:cNvSpPr>
          <p:nvPr>
            <p:ph type="sldNum" sz="quarter" idx="12"/>
          </p:nvPr>
        </p:nvSpPr>
        <p:spPr/>
        <p:txBody>
          <a:bodyPr/>
          <a:lstStyle/>
          <a:p>
            <a:fld id="{0E92DA69-73A0-4FFE-99F1-7B782B505559}" type="slidenum">
              <a:rPr lang="de-DE" smtClean="0"/>
              <a:t>9</a:t>
            </a:fld>
            <a:endParaRPr lang="de-DE"/>
          </a:p>
        </p:txBody>
      </p:sp>
      <p:graphicFrame>
        <p:nvGraphicFramePr>
          <p:cNvPr id="14" name="Inhaltsplatzhalter 13">
            <a:extLst>
              <a:ext uri="{FF2B5EF4-FFF2-40B4-BE49-F238E27FC236}">
                <a16:creationId xmlns:a16="http://schemas.microsoft.com/office/drawing/2014/main" id="{B7D4BA44-E511-A1A9-A1A4-7A5291FCBAB1}"/>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0876962"/>
      </p:ext>
    </p:extLst>
  </p:cSld>
  <p:clrMapOvr>
    <a:masterClrMapping/>
  </p:clrMapOvr>
</p:sld>
</file>

<file path=ppt/theme/theme1.xml><?xml version="1.0" encoding="utf-8"?>
<a:theme xmlns:a="http://schemas.openxmlformats.org/drawingml/2006/main" name="Office">
  <a:themeElements>
    <a:clrScheme name="Benutzerdefiniert 5">
      <a:dk1>
        <a:sysClr val="windowText" lastClr="000000"/>
      </a:dk1>
      <a:lt1>
        <a:sysClr val="window" lastClr="FFFFFF"/>
      </a:lt1>
      <a:dk2>
        <a:srgbClr val="44546A"/>
      </a:dk2>
      <a:lt2>
        <a:srgbClr val="E7E6E6"/>
      </a:lt2>
      <a:accent1>
        <a:srgbClr val="95C11F"/>
      </a:accent1>
      <a:accent2>
        <a:srgbClr val="F39200"/>
      </a:accent2>
      <a:accent3>
        <a:srgbClr val="878787"/>
      </a:accent3>
      <a:accent4>
        <a:srgbClr val="F3A54B"/>
      </a:accent4>
      <a:accent5>
        <a:srgbClr val="5D7713"/>
      </a:accent5>
      <a:accent6>
        <a:srgbClr val="FFC269"/>
      </a:accent6>
      <a:hlink>
        <a:srgbClr val="8391C3"/>
      </a:hlink>
      <a:folHlink>
        <a:srgbClr val="BFC6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vt:lpstr>
      <vt:lpstr>Title</vt:lpstr>
      <vt:lpstr>Title</vt:lpstr>
      <vt:lpstr>Title</vt:lpstr>
      <vt:lpstr>Title</vt:lpstr>
      <vt:lpstr>Title</vt:lpstr>
      <vt:lpstr>Title</vt:lpstr>
      <vt:lpstr>PowerPoint Presentation</vt:lpstr>
      <vt:lpstr>Title</vt:lpstr>
      <vt:lpstr>Title</vt:lpstr>
      <vt:lpstr>Title</vt:lpstr>
      <vt:lpstr>Title</vt:lpstr>
      <vt:lpstr>Thank you!</vt:lpstr>
    </vt:vector>
  </TitlesOfParts>
  <Company>Hammer Real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Melanie Kern</dc:creator>
  <cp:lastModifiedBy>Olgu Birgi</cp:lastModifiedBy>
  <cp:revision>15</cp:revision>
  <dcterms:created xsi:type="dcterms:W3CDTF">2023-11-29T07:33:32Z</dcterms:created>
  <dcterms:modified xsi:type="dcterms:W3CDTF">2023-12-20T14:40:29Z</dcterms:modified>
</cp:coreProperties>
</file>